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38"/>
  </p:notesMasterIdLst>
  <p:sldIdLst>
    <p:sldId id="295" r:id="rId3"/>
    <p:sldId id="279" r:id="rId4"/>
    <p:sldId id="335" r:id="rId5"/>
    <p:sldId id="324" r:id="rId6"/>
    <p:sldId id="329" r:id="rId7"/>
    <p:sldId id="328" r:id="rId8"/>
    <p:sldId id="344" r:id="rId9"/>
    <p:sldId id="336" r:id="rId10"/>
    <p:sldId id="343" r:id="rId11"/>
    <p:sldId id="345" r:id="rId12"/>
    <p:sldId id="334" r:id="rId13"/>
    <p:sldId id="337" r:id="rId14"/>
    <p:sldId id="338" r:id="rId15"/>
    <p:sldId id="339" r:id="rId16"/>
    <p:sldId id="340" r:id="rId17"/>
    <p:sldId id="341" r:id="rId18"/>
    <p:sldId id="342" r:id="rId19"/>
    <p:sldId id="346" r:id="rId20"/>
    <p:sldId id="347" r:id="rId21"/>
    <p:sldId id="348" r:id="rId22"/>
    <p:sldId id="349" r:id="rId23"/>
    <p:sldId id="350" r:id="rId24"/>
    <p:sldId id="354" r:id="rId25"/>
    <p:sldId id="303" r:id="rId26"/>
    <p:sldId id="355" r:id="rId27"/>
    <p:sldId id="356" r:id="rId28"/>
    <p:sldId id="357" r:id="rId29"/>
    <p:sldId id="358" r:id="rId30"/>
    <p:sldId id="359" r:id="rId31"/>
    <p:sldId id="352" r:id="rId32"/>
    <p:sldId id="360" r:id="rId33"/>
    <p:sldId id="353" r:id="rId34"/>
    <p:sldId id="362" r:id="rId35"/>
    <p:sldId id="361" r:id="rId36"/>
    <p:sldId id="31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74C334-9DB5-C658-B608-5401B57ED803}" name="Tô Đức Khánh" initials="KT" userId="S::tdkhanh@mso.hcmus.edu.vn::63f1ca3e-aa8b-4194-bbd2-a5ca441613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E04FC-6270-82F7-9F54-131856AE04C1}" v="1468" dt="2024-10-16T08:28:56.339"/>
    <p1510:client id="{BF121459-EAA5-E8B9-3947-57C8F20F0805}" v="350" dt="2024-10-16T13:32:23.200"/>
    <p1510:client id="{DA44AA1C-2DA3-D0AB-9614-9BB731762815}" v="206" dt="2024-10-16T15:44:48.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16f111210b5f8d2d66980a9e70ae9d4cc6d2c2bba71e05056afccd7925506e7::" providerId="AD" clId="Web-{DA44AA1C-2DA3-D0AB-9614-9BB731762815}"/>
    <pc:docChg chg="addSld modSld">
      <pc:chgData name="Guest User" userId="S::urn:spo:anon#716f111210b5f8d2d66980a9e70ae9d4cc6d2c2bba71e05056afccd7925506e7::" providerId="AD" clId="Web-{DA44AA1C-2DA3-D0AB-9614-9BB731762815}" dt="2024-10-16T15:44:48.783" v="138" actId="1076"/>
      <pc:docMkLst>
        <pc:docMk/>
      </pc:docMkLst>
      <pc:sldChg chg="modSp">
        <pc:chgData name="Guest User" userId="S::urn:spo:anon#716f111210b5f8d2d66980a9e70ae9d4cc6d2c2bba71e05056afccd7925506e7::" providerId="AD" clId="Web-{DA44AA1C-2DA3-D0AB-9614-9BB731762815}" dt="2024-10-16T15:44:48.783" v="138" actId="1076"/>
        <pc:sldMkLst>
          <pc:docMk/>
          <pc:sldMk cId="491886349" sldId="350"/>
        </pc:sldMkLst>
        <pc:spChg chg="mod">
          <ac:chgData name="Guest User" userId="S::urn:spo:anon#716f111210b5f8d2d66980a9e70ae9d4cc6d2c2bba71e05056afccd7925506e7::" providerId="AD" clId="Web-{DA44AA1C-2DA3-D0AB-9614-9BB731762815}" dt="2024-10-16T15:44:48.783" v="138" actId="1076"/>
          <ac:spMkLst>
            <pc:docMk/>
            <pc:sldMk cId="491886349" sldId="350"/>
            <ac:spMk id="4" creationId="{FC6A79CE-1611-6070-8D4A-447B3B07E552}"/>
          </ac:spMkLst>
        </pc:spChg>
      </pc:sldChg>
      <pc:sldChg chg="modSp">
        <pc:chgData name="Guest User" userId="S::urn:spo:anon#716f111210b5f8d2d66980a9e70ae9d4cc6d2c2bba71e05056afccd7925506e7::" providerId="AD" clId="Web-{DA44AA1C-2DA3-D0AB-9614-9BB731762815}" dt="2024-10-16T15:44:36.736" v="137" actId="1076"/>
        <pc:sldMkLst>
          <pc:docMk/>
          <pc:sldMk cId="2044672545" sldId="353"/>
        </pc:sldMkLst>
        <pc:spChg chg="mod">
          <ac:chgData name="Guest User" userId="S::urn:spo:anon#716f111210b5f8d2d66980a9e70ae9d4cc6d2c2bba71e05056afccd7925506e7::" providerId="AD" clId="Web-{DA44AA1C-2DA3-D0AB-9614-9BB731762815}" dt="2024-10-16T15:27:16.788" v="5" actId="20577"/>
          <ac:spMkLst>
            <pc:docMk/>
            <pc:sldMk cId="2044672545" sldId="353"/>
            <ac:spMk id="3" creationId="{00000000-0000-0000-0000-000000000000}"/>
          </ac:spMkLst>
        </pc:spChg>
        <pc:spChg chg="mod">
          <ac:chgData name="Guest User" userId="S::urn:spo:anon#716f111210b5f8d2d66980a9e70ae9d4cc6d2c2bba71e05056afccd7925506e7::" providerId="AD" clId="Web-{DA44AA1C-2DA3-D0AB-9614-9BB731762815}" dt="2024-10-16T15:44:36.704" v="135" actId="1076"/>
          <ac:spMkLst>
            <pc:docMk/>
            <pc:sldMk cId="2044672545" sldId="353"/>
            <ac:spMk id="5" creationId="{B5F5B8D6-4337-3601-27C7-F5A535BFDC0B}"/>
          </ac:spMkLst>
        </pc:spChg>
        <pc:spChg chg="mod">
          <ac:chgData name="Guest User" userId="S::urn:spo:anon#716f111210b5f8d2d66980a9e70ae9d4cc6d2c2bba71e05056afccd7925506e7::" providerId="AD" clId="Web-{DA44AA1C-2DA3-D0AB-9614-9BB731762815}" dt="2024-10-16T15:44:36.720" v="136" actId="1076"/>
          <ac:spMkLst>
            <pc:docMk/>
            <pc:sldMk cId="2044672545" sldId="353"/>
            <ac:spMk id="6" creationId="{F0C8F5E8-C2BE-8468-079E-45CDB92F26D7}"/>
          </ac:spMkLst>
        </pc:spChg>
        <pc:spChg chg="mod">
          <ac:chgData name="Guest User" userId="S::urn:spo:anon#716f111210b5f8d2d66980a9e70ae9d4cc6d2c2bba71e05056afccd7925506e7::" providerId="AD" clId="Web-{DA44AA1C-2DA3-D0AB-9614-9BB731762815}" dt="2024-10-16T15:44:36.658" v="132" actId="1076"/>
          <ac:spMkLst>
            <pc:docMk/>
            <pc:sldMk cId="2044672545" sldId="353"/>
            <ac:spMk id="7" creationId="{F4A7AE1E-E5B5-4D39-8117-924106CBDA73}"/>
          </ac:spMkLst>
        </pc:spChg>
        <pc:spChg chg="mod">
          <ac:chgData name="Guest User" userId="S::urn:spo:anon#716f111210b5f8d2d66980a9e70ae9d4cc6d2c2bba71e05056afccd7925506e7::" providerId="AD" clId="Web-{DA44AA1C-2DA3-D0AB-9614-9BB731762815}" dt="2024-10-16T15:44:36.658" v="133" actId="1076"/>
          <ac:spMkLst>
            <pc:docMk/>
            <pc:sldMk cId="2044672545" sldId="353"/>
            <ac:spMk id="8" creationId="{DADE1835-EBD8-4CB7-8399-626B54AF85B9}"/>
          </ac:spMkLst>
        </pc:spChg>
        <pc:spChg chg="mod">
          <ac:chgData name="Guest User" userId="S::urn:spo:anon#716f111210b5f8d2d66980a9e70ae9d4cc6d2c2bba71e05056afccd7925506e7::" providerId="AD" clId="Web-{DA44AA1C-2DA3-D0AB-9614-9BB731762815}" dt="2024-10-16T15:44:36.736" v="137" actId="1076"/>
          <ac:spMkLst>
            <pc:docMk/>
            <pc:sldMk cId="2044672545" sldId="353"/>
            <ac:spMk id="9" creationId="{C7C4C890-0AFF-E162-2CD0-9A226B7FAA64}"/>
          </ac:spMkLst>
        </pc:spChg>
        <pc:spChg chg="mod">
          <ac:chgData name="Guest User" userId="S::urn:spo:anon#716f111210b5f8d2d66980a9e70ae9d4cc6d2c2bba71e05056afccd7925506e7::" providerId="AD" clId="Web-{DA44AA1C-2DA3-D0AB-9614-9BB731762815}" dt="2024-10-16T15:44:36.673" v="134" actId="1076"/>
          <ac:spMkLst>
            <pc:docMk/>
            <pc:sldMk cId="2044672545" sldId="353"/>
            <ac:spMk id="11" creationId="{DD70FEDF-61B7-4920-AEEA-4D2AA597A1FF}"/>
          </ac:spMkLst>
        </pc:spChg>
      </pc:sldChg>
      <pc:sldChg chg="modSp">
        <pc:chgData name="Guest User" userId="S::urn:spo:anon#716f111210b5f8d2d66980a9e70ae9d4cc6d2c2bba71e05056afccd7925506e7::" providerId="AD" clId="Web-{DA44AA1C-2DA3-D0AB-9614-9BB731762815}" dt="2024-10-16T15:24:42.584" v="1" actId="20577"/>
        <pc:sldMkLst>
          <pc:docMk/>
          <pc:sldMk cId="2510886090" sldId="359"/>
        </pc:sldMkLst>
        <pc:spChg chg="mod">
          <ac:chgData name="Guest User" userId="S::urn:spo:anon#716f111210b5f8d2d66980a9e70ae9d4cc6d2c2bba71e05056afccd7925506e7::" providerId="AD" clId="Web-{DA44AA1C-2DA3-D0AB-9614-9BB731762815}" dt="2024-10-16T15:24:42.584" v="1" actId="20577"/>
          <ac:spMkLst>
            <pc:docMk/>
            <pc:sldMk cId="2510886090" sldId="359"/>
            <ac:spMk id="8" creationId="{FAC4C5D1-7922-9D81-4521-F02A3F74BF14}"/>
          </ac:spMkLst>
        </pc:spChg>
      </pc:sldChg>
      <pc:sldChg chg="addSp delSp modSp add replId">
        <pc:chgData name="Guest User" userId="S::urn:spo:anon#716f111210b5f8d2d66980a9e70ae9d4cc6d2c2bba71e05056afccd7925506e7::" providerId="AD" clId="Web-{DA44AA1C-2DA3-D0AB-9614-9BB731762815}" dt="2024-10-16T15:42:23.953" v="131" actId="1076"/>
        <pc:sldMkLst>
          <pc:docMk/>
          <pc:sldMk cId="553455656" sldId="362"/>
        </pc:sldMkLst>
        <pc:spChg chg="mod">
          <ac:chgData name="Guest User" userId="S::urn:spo:anon#716f111210b5f8d2d66980a9e70ae9d4cc6d2c2bba71e05056afccd7925506e7::" providerId="AD" clId="Web-{DA44AA1C-2DA3-D0AB-9614-9BB731762815}" dt="2024-10-16T15:36:49.059" v="16" actId="20577"/>
          <ac:spMkLst>
            <pc:docMk/>
            <pc:sldMk cId="553455656" sldId="362"/>
            <ac:spMk id="3" creationId="{00000000-0000-0000-0000-000000000000}"/>
          </ac:spMkLst>
        </pc:spChg>
        <pc:spChg chg="add del mod">
          <ac:chgData name="Guest User" userId="S::urn:spo:anon#716f111210b5f8d2d66980a9e70ae9d4cc6d2c2bba71e05056afccd7925506e7::" providerId="AD" clId="Web-{DA44AA1C-2DA3-D0AB-9614-9BB731762815}" dt="2024-10-16T15:37:17.794" v="31"/>
          <ac:spMkLst>
            <pc:docMk/>
            <pc:sldMk cId="553455656" sldId="362"/>
            <ac:spMk id="4" creationId="{4BD33E56-E78B-8A75-72DD-82F9A046A8B4}"/>
          </ac:spMkLst>
        </pc:spChg>
        <pc:spChg chg="mod">
          <ac:chgData name="Guest User" userId="S::urn:spo:anon#716f111210b5f8d2d66980a9e70ae9d4cc6d2c2bba71e05056afccd7925506e7::" providerId="AD" clId="Web-{DA44AA1C-2DA3-D0AB-9614-9BB731762815}" dt="2024-10-16T15:42:23.953" v="131" actId="1076"/>
          <ac:spMkLst>
            <pc:docMk/>
            <pc:sldMk cId="553455656" sldId="362"/>
            <ac:spMk id="5" creationId="{B5F5B8D6-4337-3601-27C7-F5A535BFDC0B}"/>
          </ac:spMkLst>
        </pc:spChg>
        <pc:spChg chg="del">
          <ac:chgData name="Guest User" userId="S::urn:spo:anon#716f111210b5f8d2d66980a9e70ae9d4cc6d2c2bba71e05056afccd7925506e7::" providerId="AD" clId="Web-{DA44AA1C-2DA3-D0AB-9614-9BB731762815}" dt="2024-10-16T15:37:03.091" v="22"/>
          <ac:spMkLst>
            <pc:docMk/>
            <pc:sldMk cId="553455656" sldId="362"/>
            <ac:spMk id="6" creationId="{F0C8F5E8-C2BE-8468-079E-45CDB92F26D7}"/>
          </ac:spMkLst>
        </pc:spChg>
        <pc:spChg chg="del">
          <ac:chgData name="Guest User" userId="S::urn:spo:anon#716f111210b5f8d2d66980a9e70ae9d4cc6d2c2bba71e05056afccd7925506e7::" providerId="AD" clId="Web-{DA44AA1C-2DA3-D0AB-9614-9BB731762815}" dt="2024-10-16T15:37:01.450" v="21"/>
          <ac:spMkLst>
            <pc:docMk/>
            <pc:sldMk cId="553455656" sldId="362"/>
            <ac:spMk id="7" creationId="{F4A7AE1E-E5B5-4D39-8117-924106CBDA73}"/>
          </ac:spMkLst>
        </pc:spChg>
        <pc:spChg chg="del">
          <ac:chgData name="Guest User" userId="S::urn:spo:anon#716f111210b5f8d2d66980a9e70ae9d4cc6d2c2bba71e05056afccd7925506e7::" providerId="AD" clId="Web-{DA44AA1C-2DA3-D0AB-9614-9BB731762815}" dt="2024-10-16T15:37:09.794" v="26"/>
          <ac:spMkLst>
            <pc:docMk/>
            <pc:sldMk cId="553455656" sldId="362"/>
            <ac:spMk id="8" creationId="{DADE1835-EBD8-4CB7-8399-626B54AF85B9}"/>
          </ac:spMkLst>
        </pc:spChg>
        <pc:spChg chg="del mod">
          <ac:chgData name="Guest User" userId="S::urn:spo:anon#716f111210b5f8d2d66980a9e70ae9d4cc6d2c2bba71e05056afccd7925506e7::" providerId="AD" clId="Web-{DA44AA1C-2DA3-D0AB-9614-9BB731762815}" dt="2024-10-16T15:37:00.513" v="20"/>
          <ac:spMkLst>
            <pc:docMk/>
            <pc:sldMk cId="553455656" sldId="362"/>
            <ac:spMk id="9" creationId="{C7C4C890-0AFF-E162-2CD0-9A226B7FAA64}"/>
          </ac:spMkLst>
        </pc:spChg>
        <pc:spChg chg="add mod">
          <ac:chgData name="Guest User" userId="S::urn:spo:anon#716f111210b5f8d2d66980a9e70ae9d4cc6d2c2bba71e05056afccd7925506e7::" providerId="AD" clId="Web-{DA44AA1C-2DA3-D0AB-9614-9BB731762815}" dt="2024-10-16T15:42:08.406" v="127" actId="1076"/>
          <ac:spMkLst>
            <pc:docMk/>
            <pc:sldMk cId="553455656" sldId="362"/>
            <ac:spMk id="10" creationId="{E0A8BC91-15DC-3CE9-E042-43ECF8A3EAE0}"/>
          </ac:spMkLst>
        </pc:spChg>
        <pc:spChg chg="del">
          <ac:chgData name="Guest User" userId="S::urn:spo:anon#716f111210b5f8d2d66980a9e70ae9d4cc6d2c2bba71e05056afccd7925506e7::" providerId="AD" clId="Web-{DA44AA1C-2DA3-D0AB-9614-9BB731762815}" dt="2024-10-16T15:37:06.622" v="24"/>
          <ac:spMkLst>
            <pc:docMk/>
            <pc:sldMk cId="553455656" sldId="362"/>
            <ac:spMk id="11" creationId="{DD70FEDF-61B7-4920-AEEA-4D2AA597A1FF}"/>
          </ac:spMkLst>
        </pc:spChg>
        <pc:spChg chg="add mod">
          <ac:chgData name="Guest User" userId="S::urn:spo:anon#716f111210b5f8d2d66980a9e70ae9d4cc6d2c2bba71e05056afccd7925506e7::" providerId="AD" clId="Web-{DA44AA1C-2DA3-D0AB-9614-9BB731762815}" dt="2024-10-16T15:42:08.422" v="128" actId="1076"/>
          <ac:spMkLst>
            <pc:docMk/>
            <pc:sldMk cId="553455656" sldId="362"/>
            <ac:spMk id="12" creationId="{6F5E50C1-B158-F710-6BB3-0E74318FF060}"/>
          </ac:spMkLst>
        </pc:spChg>
        <pc:spChg chg="add mod">
          <ac:chgData name="Guest User" userId="S::urn:spo:anon#716f111210b5f8d2d66980a9e70ae9d4cc6d2c2bba71e05056afccd7925506e7::" providerId="AD" clId="Web-{DA44AA1C-2DA3-D0AB-9614-9BB731762815}" dt="2024-10-16T15:41:12.828" v="120"/>
          <ac:spMkLst>
            <pc:docMk/>
            <pc:sldMk cId="553455656" sldId="362"/>
            <ac:spMk id="13" creationId="{43946096-757F-156A-1927-095BC785804C}"/>
          </ac:spMkLst>
        </pc:spChg>
        <pc:cxnChg chg="add mod">
          <ac:chgData name="Guest User" userId="S::urn:spo:anon#716f111210b5f8d2d66980a9e70ae9d4cc6d2c2bba71e05056afccd7925506e7::" providerId="AD" clId="Web-{DA44AA1C-2DA3-D0AB-9614-9BB731762815}" dt="2024-10-16T15:42:00.687" v="126" actId="1076"/>
          <ac:cxnSpMkLst>
            <pc:docMk/>
            <pc:sldMk cId="553455656" sldId="362"/>
            <ac:cxnSpMk id="14" creationId="{DE645046-606D-D97B-46D0-50899B556DA6}"/>
          </ac:cxnSpMkLst>
        </pc:cxnChg>
      </pc:sldChg>
    </pc:docChg>
  </pc:docChgLst>
  <pc:docChgLst>
    <pc:chgData name="Tô Đức Khánh" userId="63f1ca3e-aa8b-4194-bbd2-a5ca44161383" providerId="ADAL" clId="{01F0DB3E-F151-4ABF-9211-0D8DCBB45EC6}"/>
    <pc:docChg chg="custSel modSld">
      <pc:chgData name="Tô Đức Khánh" userId="63f1ca3e-aa8b-4194-bbd2-a5ca44161383" providerId="ADAL" clId="{01F0DB3E-F151-4ABF-9211-0D8DCBB45EC6}" dt="2024-10-10T15:59:18.916" v="23" actId="14100"/>
      <pc:docMkLst>
        <pc:docMk/>
      </pc:docMkLst>
      <pc:sldChg chg="modSp mod">
        <pc:chgData name="Tô Đức Khánh" userId="63f1ca3e-aa8b-4194-bbd2-a5ca44161383" providerId="ADAL" clId="{01F0DB3E-F151-4ABF-9211-0D8DCBB45EC6}" dt="2024-10-10T15:53:40.617" v="1" actId="14100"/>
        <pc:sldMkLst>
          <pc:docMk/>
          <pc:sldMk cId="2863163569" sldId="328"/>
        </pc:sldMkLst>
        <pc:picChg chg="mod">
          <ac:chgData name="Tô Đức Khánh" userId="63f1ca3e-aa8b-4194-bbd2-a5ca44161383" providerId="ADAL" clId="{01F0DB3E-F151-4ABF-9211-0D8DCBB45EC6}" dt="2024-10-10T15:53:40.617" v="1" actId="14100"/>
          <ac:picMkLst>
            <pc:docMk/>
            <pc:sldMk cId="2863163569" sldId="328"/>
            <ac:picMk id="5" creationId="{DFBD78CD-4CCD-D165-9376-988F2D305473}"/>
          </ac:picMkLst>
        </pc:picChg>
      </pc:sldChg>
      <pc:sldChg chg="modSp mod">
        <pc:chgData name="Tô Đức Khánh" userId="63f1ca3e-aa8b-4194-bbd2-a5ca44161383" providerId="ADAL" clId="{01F0DB3E-F151-4ABF-9211-0D8DCBB45EC6}" dt="2024-10-10T15:59:18.916" v="23" actId="14100"/>
        <pc:sldMkLst>
          <pc:docMk/>
          <pc:sldMk cId="1992136460" sldId="343"/>
        </pc:sldMkLst>
        <pc:picChg chg="mod">
          <ac:chgData name="Tô Đức Khánh" userId="63f1ca3e-aa8b-4194-bbd2-a5ca44161383" providerId="ADAL" clId="{01F0DB3E-F151-4ABF-9211-0D8DCBB45EC6}" dt="2024-10-10T15:59:18.916" v="23" actId="14100"/>
          <ac:picMkLst>
            <pc:docMk/>
            <pc:sldMk cId="1992136460" sldId="343"/>
            <ac:picMk id="14" creationId="{3C616F93-EE64-4773-A984-25C580D9A09A}"/>
          </ac:picMkLst>
        </pc:picChg>
      </pc:sldChg>
      <pc:sldChg chg="delSp modSp mod">
        <pc:chgData name="Tô Đức Khánh" userId="63f1ca3e-aa8b-4194-bbd2-a5ca44161383" providerId="ADAL" clId="{01F0DB3E-F151-4ABF-9211-0D8DCBB45EC6}" dt="2024-10-10T15:58:57.213" v="22" actId="478"/>
        <pc:sldMkLst>
          <pc:docMk/>
          <pc:sldMk cId="4067347445" sldId="344"/>
        </pc:sldMkLst>
        <pc:spChg chg="mod">
          <ac:chgData name="Tô Đức Khánh" userId="63f1ca3e-aa8b-4194-bbd2-a5ca44161383" providerId="ADAL" clId="{01F0DB3E-F151-4ABF-9211-0D8DCBB45EC6}" dt="2024-10-10T15:54:12.411" v="21" actId="1036"/>
          <ac:spMkLst>
            <pc:docMk/>
            <pc:sldMk cId="4067347445" sldId="344"/>
            <ac:spMk id="17" creationId="{5D7BEB4B-AEC0-4D1B-9D3E-57B453A0283E}"/>
          </ac:spMkLst>
        </pc:spChg>
        <pc:spChg chg="del">
          <ac:chgData name="Tô Đức Khánh" userId="63f1ca3e-aa8b-4194-bbd2-a5ca44161383" providerId="ADAL" clId="{01F0DB3E-F151-4ABF-9211-0D8DCBB45EC6}" dt="2024-10-10T15:58:57.213" v="22" actId="478"/>
          <ac:spMkLst>
            <pc:docMk/>
            <pc:sldMk cId="4067347445" sldId="344"/>
            <ac:spMk id="19" creationId="{9898F957-754A-4DEF-8019-96F2481182F6}"/>
          </ac:spMkLst>
        </pc:spChg>
        <pc:grpChg chg="mod">
          <ac:chgData name="Tô Đức Khánh" userId="63f1ca3e-aa8b-4194-bbd2-a5ca44161383" providerId="ADAL" clId="{01F0DB3E-F151-4ABF-9211-0D8DCBB45EC6}" dt="2024-10-10T15:53:57.992" v="3" actId="14100"/>
          <ac:grpSpMkLst>
            <pc:docMk/>
            <pc:sldMk cId="4067347445" sldId="344"/>
            <ac:grpSpMk id="18" creationId="{E7DACE36-107A-4D90-9544-33BD78BC64BF}"/>
          </ac:grpSpMkLst>
        </pc:grpChg>
        <pc:picChg chg="mod">
          <ac:chgData name="Tô Đức Khánh" userId="63f1ca3e-aa8b-4194-bbd2-a5ca44161383" providerId="ADAL" clId="{01F0DB3E-F151-4ABF-9211-0D8DCBB45EC6}" dt="2024-10-10T15:54:01.660" v="11" actId="1036"/>
          <ac:picMkLst>
            <pc:docMk/>
            <pc:sldMk cId="4067347445" sldId="344"/>
            <ac:picMk id="16" creationId="{B43BB966-E438-4343-8514-33DE8C60A39D}"/>
          </ac:picMkLst>
        </pc:picChg>
      </pc:sldChg>
    </pc:docChg>
  </pc:docChgLst>
  <pc:docChgLst>
    <pc:chgData name="Tô Đức Khánh" userId="63f1ca3e-aa8b-4194-bbd2-a5ca44161383" providerId="ADAL" clId="{1BBE9FD9-8436-4A87-BA7C-3AC0D7AD57BB}"/>
    <pc:docChg chg="undo custSel modSld">
      <pc:chgData name="Tô Đức Khánh" userId="63f1ca3e-aa8b-4194-bbd2-a5ca44161383" providerId="ADAL" clId="{1BBE9FD9-8436-4A87-BA7C-3AC0D7AD57BB}" dt="2024-10-17T03:30:40.639" v="1524" actId="1036"/>
      <pc:docMkLst>
        <pc:docMk/>
      </pc:docMkLst>
      <pc:sldChg chg="modSp mod">
        <pc:chgData name="Tô Đức Khánh" userId="63f1ca3e-aa8b-4194-bbd2-a5ca44161383" providerId="ADAL" clId="{1BBE9FD9-8436-4A87-BA7C-3AC0D7AD57BB}" dt="2024-10-17T02:53:58.190" v="484" actId="1035"/>
        <pc:sldMkLst>
          <pc:docMk/>
          <pc:sldMk cId="2487197176" sldId="303"/>
        </pc:sldMkLst>
        <pc:spChg chg="mod">
          <ac:chgData name="Tô Đức Khánh" userId="63f1ca3e-aa8b-4194-bbd2-a5ca44161383" providerId="ADAL" clId="{1BBE9FD9-8436-4A87-BA7C-3AC0D7AD57BB}" dt="2024-10-17T02:53:58.190" v="484" actId="1035"/>
          <ac:spMkLst>
            <pc:docMk/>
            <pc:sldMk cId="2487197176" sldId="303"/>
            <ac:spMk id="7" creationId="{CD88C482-19C8-4BD6-8EB3-7ED5AE913AB9}"/>
          </ac:spMkLst>
        </pc:spChg>
        <pc:spChg chg="mod">
          <ac:chgData name="Tô Đức Khánh" userId="63f1ca3e-aa8b-4194-bbd2-a5ca44161383" providerId="ADAL" clId="{1BBE9FD9-8436-4A87-BA7C-3AC0D7AD57BB}" dt="2024-10-17T02:53:12.015" v="299" actId="1036"/>
          <ac:spMkLst>
            <pc:docMk/>
            <pc:sldMk cId="2487197176" sldId="303"/>
            <ac:spMk id="8" creationId="{FAC4C5D1-7922-9D81-4521-F02A3F74BF14}"/>
          </ac:spMkLst>
        </pc:spChg>
      </pc:sldChg>
      <pc:sldChg chg="modSp mod">
        <pc:chgData name="Tô Đức Khánh" userId="63f1ca3e-aa8b-4194-bbd2-a5ca44161383" providerId="ADAL" clId="{1BBE9FD9-8436-4A87-BA7C-3AC0D7AD57BB}" dt="2024-10-15T03:34:53.317" v="53" actId="1076"/>
        <pc:sldMkLst>
          <pc:docMk/>
          <pc:sldMk cId="3602707125" sldId="324"/>
        </pc:sldMkLst>
        <pc:spChg chg="mod">
          <ac:chgData name="Tô Đức Khánh" userId="63f1ca3e-aa8b-4194-bbd2-a5ca44161383" providerId="ADAL" clId="{1BBE9FD9-8436-4A87-BA7C-3AC0D7AD57BB}" dt="2024-10-15T03:34:53.317" v="53" actId="1076"/>
          <ac:spMkLst>
            <pc:docMk/>
            <pc:sldMk cId="3602707125" sldId="324"/>
            <ac:spMk id="4" creationId="{334FA8FF-E987-D808-9ADA-58CFA9023A49}"/>
          </ac:spMkLst>
        </pc:spChg>
      </pc:sldChg>
      <pc:sldChg chg="modSp mod">
        <pc:chgData name="Tô Đức Khánh" userId="63f1ca3e-aa8b-4194-bbd2-a5ca44161383" providerId="ADAL" clId="{1BBE9FD9-8436-4A87-BA7C-3AC0D7AD57BB}" dt="2024-10-15T03:23:51.125" v="5" actId="14100"/>
        <pc:sldMkLst>
          <pc:docMk/>
          <pc:sldMk cId="2659730737" sldId="334"/>
        </pc:sldMkLst>
        <pc:grpChg chg="mod">
          <ac:chgData name="Tô Đức Khánh" userId="63f1ca3e-aa8b-4194-bbd2-a5ca44161383" providerId="ADAL" clId="{1BBE9FD9-8436-4A87-BA7C-3AC0D7AD57BB}" dt="2024-10-15T03:23:51.125" v="5" actId="14100"/>
          <ac:grpSpMkLst>
            <pc:docMk/>
            <pc:sldMk cId="2659730737" sldId="334"/>
            <ac:grpSpMk id="8" creationId="{00000000-0000-0000-0000-000000000000}"/>
          </ac:grpSpMkLst>
        </pc:grpChg>
      </pc:sldChg>
      <pc:sldChg chg="modSp mod">
        <pc:chgData name="Tô Đức Khánh" userId="63f1ca3e-aa8b-4194-bbd2-a5ca44161383" providerId="ADAL" clId="{1BBE9FD9-8436-4A87-BA7C-3AC0D7AD57BB}" dt="2024-10-15T03:35:49.783" v="57" actId="14100"/>
        <pc:sldMkLst>
          <pc:docMk/>
          <pc:sldMk cId="4250142878" sldId="335"/>
        </pc:sldMkLst>
        <pc:spChg chg="mod">
          <ac:chgData name="Tô Đức Khánh" userId="63f1ca3e-aa8b-4194-bbd2-a5ca44161383" providerId="ADAL" clId="{1BBE9FD9-8436-4A87-BA7C-3AC0D7AD57BB}" dt="2024-10-15T03:35:49.783" v="57" actId="14100"/>
          <ac:spMkLst>
            <pc:docMk/>
            <pc:sldMk cId="4250142878" sldId="335"/>
            <ac:spMk id="16" creationId="{00000000-0000-0000-0000-000000000000}"/>
          </ac:spMkLst>
        </pc:spChg>
        <pc:grpChg chg="mod">
          <ac:chgData name="Tô Đức Khánh" userId="63f1ca3e-aa8b-4194-bbd2-a5ca44161383" providerId="ADAL" clId="{1BBE9FD9-8436-4A87-BA7C-3AC0D7AD57BB}" dt="2024-10-15T03:35:17.718" v="55" actId="14100"/>
          <ac:grpSpMkLst>
            <pc:docMk/>
            <pc:sldMk cId="4250142878" sldId="335"/>
            <ac:grpSpMk id="8" creationId="{00000000-0000-0000-0000-000000000000}"/>
          </ac:grpSpMkLst>
        </pc:grpChg>
      </pc:sldChg>
      <pc:sldChg chg="modSp mod">
        <pc:chgData name="Tô Đức Khánh" userId="63f1ca3e-aa8b-4194-bbd2-a5ca44161383" providerId="ADAL" clId="{1BBE9FD9-8436-4A87-BA7C-3AC0D7AD57BB}" dt="2024-10-17T02:50:02.022" v="58" actId="1038"/>
        <pc:sldMkLst>
          <pc:docMk/>
          <pc:sldMk cId="2439509234" sldId="339"/>
        </pc:sldMkLst>
        <pc:picChg chg="mod">
          <ac:chgData name="Tô Đức Khánh" userId="63f1ca3e-aa8b-4194-bbd2-a5ca44161383" providerId="ADAL" clId="{1BBE9FD9-8436-4A87-BA7C-3AC0D7AD57BB}" dt="2024-10-17T02:50:02.022" v="58" actId="1038"/>
          <ac:picMkLst>
            <pc:docMk/>
            <pc:sldMk cId="2439509234" sldId="339"/>
            <ac:picMk id="24" creationId="{48E0841E-33B0-488F-B34C-0EBD11A0F03D}"/>
          </ac:picMkLst>
        </pc:picChg>
      </pc:sldChg>
      <pc:sldChg chg="modSp mod">
        <pc:chgData name="Tô Đức Khánh" userId="63f1ca3e-aa8b-4194-bbd2-a5ca44161383" providerId="ADAL" clId="{1BBE9FD9-8436-4A87-BA7C-3AC0D7AD57BB}" dt="2024-10-15T03:31:17.222" v="50" actId="14100"/>
        <pc:sldMkLst>
          <pc:docMk/>
          <pc:sldMk cId="1992136460" sldId="343"/>
        </pc:sldMkLst>
        <pc:picChg chg="mod">
          <ac:chgData name="Tô Đức Khánh" userId="63f1ca3e-aa8b-4194-bbd2-a5ca44161383" providerId="ADAL" clId="{1BBE9FD9-8436-4A87-BA7C-3AC0D7AD57BB}" dt="2024-10-15T03:31:17.222" v="50" actId="14100"/>
          <ac:picMkLst>
            <pc:docMk/>
            <pc:sldMk cId="1992136460" sldId="343"/>
            <ac:picMk id="14" creationId="{3C616F93-EE64-4773-A984-25C580D9A09A}"/>
          </ac:picMkLst>
        </pc:picChg>
      </pc:sldChg>
      <pc:sldChg chg="modSp mod">
        <pc:chgData name="Tô Đức Khánh" userId="63f1ca3e-aa8b-4194-bbd2-a5ca44161383" providerId="ADAL" clId="{1BBE9FD9-8436-4A87-BA7C-3AC0D7AD57BB}" dt="2024-10-15T03:29:21.585" v="23" actId="1036"/>
        <pc:sldMkLst>
          <pc:docMk/>
          <pc:sldMk cId="115959542" sldId="346"/>
        </pc:sldMkLst>
        <pc:spChg chg="mod">
          <ac:chgData name="Tô Đức Khánh" userId="63f1ca3e-aa8b-4194-bbd2-a5ca44161383" providerId="ADAL" clId="{1BBE9FD9-8436-4A87-BA7C-3AC0D7AD57BB}" dt="2024-10-15T03:29:06.819" v="14" actId="1035"/>
          <ac:spMkLst>
            <pc:docMk/>
            <pc:sldMk cId="115959542" sldId="346"/>
            <ac:spMk id="7" creationId="{4ABA872F-361F-4308-9C9E-47C3C42A4DFF}"/>
          </ac:spMkLst>
        </pc:spChg>
        <pc:picChg chg="mod">
          <ac:chgData name="Tô Đức Khánh" userId="63f1ca3e-aa8b-4194-bbd2-a5ca44161383" providerId="ADAL" clId="{1BBE9FD9-8436-4A87-BA7C-3AC0D7AD57BB}" dt="2024-10-15T03:29:21.585" v="23" actId="1036"/>
          <ac:picMkLst>
            <pc:docMk/>
            <pc:sldMk cId="115959542" sldId="346"/>
            <ac:picMk id="6" creationId="{592B1268-7DA4-4D1F-925E-BADFB4FED0FD}"/>
          </ac:picMkLst>
        </pc:picChg>
      </pc:sldChg>
      <pc:sldChg chg="modSp mod">
        <pc:chgData name="Tô Đức Khánh" userId="63f1ca3e-aa8b-4194-bbd2-a5ca44161383" providerId="ADAL" clId="{1BBE9FD9-8436-4A87-BA7C-3AC0D7AD57BB}" dt="2024-10-15T03:30:42.366" v="47" actId="1037"/>
        <pc:sldMkLst>
          <pc:docMk/>
          <pc:sldMk cId="3182540046" sldId="348"/>
        </pc:sldMkLst>
        <pc:picChg chg="mod">
          <ac:chgData name="Tô Đức Khánh" userId="63f1ca3e-aa8b-4194-bbd2-a5ca44161383" providerId="ADAL" clId="{1BBE9FD9-8436-4A87-BA7C-3AC0D7AD57BB}" dt="2024-10-15T03:30:42.366" v="47" actId="1037"/>
          <ac:picMkLst>
            <pc:docMk/>
            <pc:sldMk cId="3182540046" sldId="348"/>
            <ac:picMk id="6" creationId="{28368391-A2DD-407B-9FD6-EC080B5A5D24}"/>
          </ac:picMkLst>
        </pc:picChg>
      </pc:sldChg>
      <pc:sldChg chg="modSp mod">
        <pc:chgData name="Tô Đức Khánh" userId="63f1ca3e-aa8b-4194-bbd2-a5ca44161383" providerId="ADAL" clId="{1BBE9FD9-8436-4A87-BA7C-3AC0D7AD57BB}" dt="2024-10-17T02:50:45.779" v="60" actId="14100"/>
        <pc:sldMkLst>
          <pc:docMk/>
          <pc:sldMk cId="116159392" sldId="354"/>
        </pc:sldMkLst>
        <pc:spChg chg="mod">
          <ac:chgData name="Tô Đức Khánh" userId="63f1ca3e-aa8b-4194-bbd2-a5ca44161383" providerId="ADAL" clId="{1BBE9FD9-8436-4A87-BA7C-3AC0D7AD57BB}" dt="2024-10-17T02:50:45.779" v="60" actId="14100"/>
          <ac:spMkLst>
            <pc:docMk/>
            <pc:sldMk cId="116159392" sldId="354"/>
            <ac:spMk id="6" creationId="{486E16B8-78C3-47DB-600A-A7C338FEC57C}"/>
          </ac:spMkLst>
        </pc:spChg>
      </pc:sldChg>
      <pc:sldChg chg="modSp mod">
        <pc:chgData name="Tô Đức Khánh" userId="63f1ca3e-aa8b-4194-bbd2-a5ca44161383" providerId="ADAL" clId="{1BBE9FD9-8436-4A87-BA7C-3AC0D7AD57BB}" dt="2024-10-17T02:54:17.991" v="500" actId="1036"/>
        <pc:sldMkLst>
          <pc:docMk/>
          <pc:sldMk cId="272273439" sldId="355"/>
        </pc:sldMkLst>
        <pc:spChg chg="mod">
          <ac:chgData name="Tô Đức Khánh" userId="63f1ca3e-aa8b-4194-bbd2-a5ca44161383" providerId="ADAL" clId="{1BBE9FD9-8436-4A87-BA7C-3AC0D7AD57BB}" dt="2024-10-17T02:54:01.459" v="485" actId="1035"/>
          <ac:spMkLst>
            <pc:docMk/>
            <pc:sldMk cId="272273439" sldId="355"/>
            <ac:spMk id="7" creationId="{CD88C482-19C8-4BD6-8EB3-7ED5AE913AB9}"/>
          </ac:spMkLst>
        </pc:spChg>
        <pc:spChg chg="mod">
          <ac:chgData name="Tô Đức Khánh" userId="63f1ca3e-aa8b-4194-bbd2-a5ca44161383" providerId="ADAL" clId="{1BBE9FD9-8436-4A87-BA7C-3AC0D7AD57BB}" dt="2024-10-17T02:54:17.991" v="500" actId="1036"/>
          <ac:spMkLst>
            <pc:docMk/>
            <pc:sldMk cId="272273439" sldId="355"/>
            <ac:spMk id="8" creationId="{FAC4C5D1-7922-9D81-4521-F02A3F74BF14}"/>
          </ac:spMkLst>
        </pc:spChg>
      </pc:sldChg>
      <pc:sldChg chg="addSp modSp mod">
        <pc:chgData name="Tô Đức Khánh" userId="63f1ca3e-aa8b-4194-bbd2-a5ca44161383" providerId="ADAL" clId="{1BBE9FD9-8436-4A87-BA7C-3AC0D7AD57BB}" dt="2024-10-17T03:07:13.910" v="896" actId="20577"/>
        <pc:sldMkLst>
          <pc:docMk/>
          <pc:sldMk cId="355436472" sldId="356"/>
        </pc:sldMkLst>
        <pc:spChg chg="add mod">
          <ac:chgData name="Tô Đức Khánh" userId="63f1ca3e-aa8b-4194-bbd2-a5ca44161383" providerId="ADAL" clId="{1BBE9FD9-8436-4A87-BA7C-3AC0D7AD57BB}" dt="2024-10-17T03:01:00.840" v="797" actId="1038"/>
          <ac:spMkLst>
            <pc:docMk/>
            <pc:sldMk cId="355436472" sldId="356"/>
            <ac:spMk id="4" creationId="{B4E99FCB-2D22-A577-F832-DF63DBBD3672}"/>
          </ac:spMkLst>
        </pc:spChg>
        <pc:spChg chg="mod">
          <ac:chgData name="Tô Đức Khánh" userId="63f1ca3e-aa8b-4194-bbd2-a5ca44161383" providerId="ADAL" clId="{1BBE9FD9-8436-4A87-BA7C-3AC0D7AD57BB}" dt="2024-10-17T02:59:32.711" v="771" actId="1037"/>
          <ac:spMkLst>
            <pc:docMk/>
            <pc:sldMk cId="355436472" sldId="356"/>
            <ac:spMk id="7" creationId="{CD88C482-19C8-4BD6-8EB3-7ED5AE913AB9}"/>
          </ac:spMkLst>
        </pc:spChg>
        <pc:spChg chg="mod">
          <ac:chgData name="Tô Đức Khánh" userId="63f1ca3e-aa8b-4194-bbd2-a5ca44161383" providerId="ADAL" clId="{1BBE9FD9-8436-4A87-BA7C-3AC0D7AD57BB}" dt="2024-10-17T03:07:13.910" v="896" actId="20577"/>
          <ac:spMkLst>
            <pc:docMk/>
            <pc:sldMk cId="355436472" sldId="356"/>
            <ac:spMk id="8" creationId="{FAC4C5D1-7922-9D81-4521-F02A3F74BF14}"/>
          </ac:spMkLst>
        </pc:spChg>
      </pc:sldChg>
      <pc:sldChg chg="modSp mod">
        <pc:chgData name="Tô Đức Khánh" userId="63f1ca3e-aa8b-4194-bbd2-a5ca44161383" providerId="ADAL" clId="{1BBE9FD9-8436-4A87-BA7C-3AC0D7AD57BB}" dt="2024-10-17T03:13:27.075" v="1117" actId="1036"/>
        <pc:sldMkLst>
          <pc:docMk/>
          <pc:sldMk cId="2554096296" sldId="357"/>
        </pc:sldMkLst>
        <pc:spChg chg="mod">
          <ac:chgData name="Tô Đức Khánh" userId="63f1ca3e-aa8b-4194-bbd2-a5ca44161383" providerId="ADAL" clId="{1BBE9FD9-8436-4A87-BA7C-3AC0D7AD57BB}" dt="2024-10-17T03:13:17.395" v="1091" actId="1038"/>
          <ac:spMkLst>
            <pc:docMk/>
            <pc:sldMk cId="2554096296" sldId="357"/>
            <ac:spMk id="7" creationId="{CD88C482-19C8-4BD6-8EB3-7ED5AE913AB9}"/>
          </ac:spMkLst>
        </pc:spChg>
        <pc:spChg chg="mod">
          <ac:chgData name="Tô Đức Khánh" userId="63f1ca3e-aa8b-4194-bbd2-a5ca44161383" providerId="ADAL" clId="{1BBE9FD9-8436-4A87-BA7C-3AC0D7AD57BB}" dt="2024-10-17T03:13:27.075" v="1117" actId="1036"/>
          <ac:spMkLst>
            <pc:docMk/>
            <pc:sldMk cId="2554096296" sldId="357"/>
            <ac:spMk id="8" creationId="{FAC4C5D1-7922-9D81-4521-F02A3F74BF14}"/>
          </ac:spMkLst>
        </pc:spChg>
      </pc:sldChg>
      <pc:sldChg chg="modSp mod">
        <pc:chgData name="Tô Đức Khánh" userId="63f1ca3e-aa8b-4194-bbd2-a5ca44161383" providerId="ADAL" clId="{1BBE9FD9-8436-4A87-BA7C-3AC0D7AD57BB}" dt="2024-10-17T03:15:34.614" v="1266" actId="1037"/>
        <pc:sldMkLst>
          <pc:docMk/>
          <pc:sldMk cId="3787411036" sldId="358"/>
        </pc:sldMkLst>
        <pc:spChg chg="mod">
          <ac:chgData name="Tô Đức Khánh" userId="63f1ca3e-aa8b-4194-bbd2-a5ca44161383" providerId="ADAL" clId="{1BBE9FD9-8436-4A87-BA7C-3AC0D7AD57BB}" dt="2024-10-17T03:15:27.806" v="1249" actId="1035"/>
          <ac:spMkLst>
            <pc:docMk/>
            <pc:sldMk cId="3787411036" sldId="358"/>
            <ac:spMk id="7" creationId="{CD88C482-19C8-4BD6-8EB3-7ED5AE913AB9}"/>
          </ac:spMkLst>
        </pc:spChg>
        <pc:spChg chg="mod">
          <ac:chgData name="Tô Đức Khánh" userId="63f1ca3e-aa8b-4194-bbd2-a5ca44161383" providerId="ADAL" clId="{1BBE9FD9-8436-4A87-BA7C-3AC0D7AD57BB}" dt="2024-10-17T03:15:34.614" v="1266" actId="1037"/>
          <ac:spMkLst>
            <pc:docMk/>
            <pc:sldMk cId="3787411036" sldId="358"/>
            <ac:spMk id="8" creationId="{FAC4C5D1-7922-9D81-4521-F02A3F74BF14}"/>
          </ac:spMkLst>
        </pc:spChg>
      </pc:sldChg>
      <pc:sldChg chg="modSp mod">
        <pc:chgData name="Tô Đức Khánh" userId="63f1ca3e-aa8b-4194-bbd2-a5ca44161383" providerId="ADAL" clId="{1BBE9FD9-8436-4A87-BA7C-3AC0D7AD57BB}" dt="2024-10-17T03:30:14.184" v="1462" actId="14100"/>
        <pc:sldMkLst>
          <pc:docMk/>
          <pc:sldMk cId="2510886090" sldId="359"/>
        </pc:sldMkLst>
        <pc:spChg chg="mod">
          <ac:chgData name="Tô Đức Khánh" userId="63f1ca3e-aa8b-4194-bbd2-a5ca44161383" providerId="ADAL" clId="{1BBE9FD9-8436-4A87-BA7C-3AC0D7AD57BB}" dt="2024-10-17T03:30:14.184" v="1462" actId="14100"/>
          <ac:spMkLst>
            <pc:docMk/>
            <pc:sldMk cId="2510886090" sldId="359"/>
            <ac:spMk id="7" creationId="{CD88C482-19C8-4BD6-8EB3-7ED5AE913AB9}"/>
          </ac:spMkLst>
        </pc:spChg>
        <pc:spChg chg="mod">
          <ac:chgData name="Tô Đức Khánh" userId="63f1ca3e-aa8b-4194-bbd2-a5ca44161383" providerId="ADAL" clId="{1BBE9FD9-8436-4A87-BA7C-3AC0D7AD57BB}" dt="2024-10-17T03:16:08.617" v="1434" actId="1035"/>
          <ac:spMkLst>
            <pc:docMk/>
            <pc:sldMk cId="2510886090" sldId="359"/>
            <ac:spMk id="8" creationId="{FAC4C5D1-7922-9D81-4521-F02A3F74BF14}"/>
          </ac:spMkLst>
        </pc:spChg>
      </pc:sldChg>
      <pc:sldChg chg="modSp mod">
        <pc:chgData name="Tô Đức Khánh" userId="63f1ca3e-aa8b-4194-bbd2-a5ca44161383" providerId="ADAL" clId="{1BBE9FD9-8436-4A87-BA7C-3AC0D7AD57BB}" dt="2024-10-17T03:30:40.639" v="1524" actId="1036"/>
        <pc:sldMkLst>
          <pc:docMk/>
          <pc:sldMk cId="2765969827" sldId="360"/>
        </pc:sldMkLst>
        <pc:spChg chg="mod">
          <ac:chgData name="Tô Đức Khánh" userId="63f1ca3e-aa8b-4194-bbd2-a5ca44161383" providerId="ADAL" clId="{1BBE9FD9-8436-4A87-BA7C-3AC0D7AD57BB}" dt="2024-10-17T03:30:36.085" v="1514" actId="1036"/>
          <ac:spMkLst>
            <pc:docMk/>
            <pc:sldMk cId="2765969827" sldId="360"/>
            <ac:spMk id="5" creationId="{B5F5B8D6-4337-3601-27C7-F5A535BFDC0B}"/>
          </ac:spMkLst>
        </pc:spChg>
        <pc:spChg chg="mod">
          <ac:chgData name="Tô Đức Khánh" userId="63f1ca3e-aa8b-4194-bbd2-a5ca44161383" providerId="ADAL" clId="{1BBE9FD9-8436-4A87-BA7C-3AC0D7AD57BB}" dt="2024-10-17T03:30:40.639" v="1524" actId="1036"/>
          <ac:spMkLst>
            <pc:docMk/>
            <pc:sldMk cId="2765969827" sldId="360"/>
            <ac:spMk id="6" creationId="{F0C8F5E8-C2BE-8468-079E-45CDB92F26D7}"/>
          </ac:spMkLst>
        </pc:spChg>
        <pc:spChg chg="mod">
          <ac:chgData name="Tô Đức Khánh" userId="63f1ca3e-aa8b-4194-bbd2-a5ca44161383" providerId="ADAL" clId="{1BBE9FD9-8436-4A87-BA7C-3AC0D7AD57BB}" dt="2024-10-17T03:30:40.639" v="1524" actId="1036"/>
          <ac:spMkLst>
            <pc:docMk/>
            <pc:sldMk cId="2765969827" sldId="360"/>
            <ac:spMk id="7" creationId="{F4A7AE1E-E5B5-4D39-8117-924106CBDA73}"/>
          </ac:spMkLst>
        </pc:spChg>
        <pc:spChg chg="mod">
          <ac:chgData name="Tô Đức Khánh" userId="63f1ca3e-aa8b-4194-bbd2-a5ca44161383" providerId="ADAL" clId="{1BBE9FD9-8436-4A87-BA7C-3AC0D7AD57BB}" dt="2024-10-17T03:30:40.639" v="1524" actId="1036"/>
          <ac:spMkLst>
            <pc:docMk/>
            <pc:sldMk cId="2765969827" sldId="360"/>
            <ac:spMk id="8" creationId="{DADE1835-EBD8-4CB7-8399-626B54AF85B9}"/>
          </ac:spMkLst>
        </pc:spChg>
        <pc:spChg chg="mod">
          <ac:chgData name="Tô Đức Khánh" userId="63f1ca3e-aa8b-4194-bbd2-a5ca44161383" providerId="ADAL" clId="{1BBE9FD9-8436-4A87-BA7C-3AC0D7AD57BB}" dt="2024-10-17T03:30:40.639" v="1524" actId="1036"/>
          <ac:spMkLst>
            <pc:docMk/>
            <pc:sldMk cId="2765969827" sldId="360"/>
            <ac:spMk id="9" creationId="{C7C4C890-0AFF-E162-2CD0-9A226B7FAA64}"/>
          </ac:spMkLst>
        </pc:spChg>
        <pc:spChg chg="mod">
          <ac:chgData name="Tô Đức Khánh" userId="63f1ca3e-aa8b-4194-bbd2-a5ca44161383" providerId="ADAL" clId="{1BBE9FD9-8436-4A87-BA7C-3AC0D7AD57BB}" dt="2024-10-17T03:30:40.639" v="1524" actId="1036"/>
          <ac:spMkLst>
            <pc:docMk/>
            <pc:sldMk cId="2765969827" sldId="360"/>
            <ac:spMk id="11" creationId="{DD70FEDF-61B7-4920-AEEA-4D2AA597A1FF}"/>
          </ac:spMkLst>
        </pc:spChg>
        <pc:picChg chg="mod">
          <ac:chgData name="Tô Đức Khánh" userId="63f1ca3e-aa8b-4194-bbd2-a5ca44161383" providerId="ADAL" clId="{1BBE9FD9-8436-4A87-BA7C-3AC0D7AD57BB}" dt="2024-10-17T03:30:33.738" v="1506" actId="1036"/>
          <ac:picMkLst>
            <pc:docMk/>
            <pc:sldMk cId="2765969827" sldId="360"/>
            <ac:picMk id="10" creationId="{CA578AA7-B122-6BBF-AEF9-8D44AFBC0938}"/>
          </ac:picMkLst>
        </pc:picChg>
      </pc:sldChg>
    </pc:docChg>
  </pc:docChgLst>
  <pc:docChgLst>
    <pc:chgData name="Người dùng Khách" userId="S::urn:spo:anon#716f111210b5f8d2d66980a9e70ae9d4cc6d2c2bba71e05056afccd7925506e7::" providerId="AD" clId="Web-{575195DF-A6B1-AB7D-93BA-AC76E4C8BB3A}"/>
    <pc:docChg chg="modSld">
      <pc:chgData name="Người dùng Khách" userId="S::urn:spo:anon#716f111210b5f8d2d66980a9e70ae9d4cc6d2c2bba71e05056afccd7925506e7::" providerId="AD" clId="Web-{575195DF-A6B1-AB7D-93BA-AC76E4C8BB3A}" dt="2024-10-10T15:59:19.630" v="1" actId="1076"/>
      <pc:docMkLst>
        <pc:docMk/>
      </pc:docMkLst>
      <pc:sldChg chg="modSp">
        <pc:chgData name="Người dùng Khách" userId="S::urn:spo:anon#716f111210b5f8d2d66980a9e70ae9d4cc6d2c2bba71e05056afccd7925506e7::" providerId="AD" clId="Web-{575195DF-A6B1-AB7D-93BA-AC76E4C8BB3A}" dt="2024-10-10T15:59:19.630" v="1" actId="1076"/>
        <pc:sldMkLst>
          <pc:docMk/>
          <pc:sldMk cId="2659730737" sldId="334"/>
        </pc:sldMkLst>
        <pc:spChg chg="mod">
          <ac:chgData name="Người dùng Khách" userId="S::urn:spo:anon#716f111210b5f8d2d66980a9e70ae9d4cc6d2c2bba71e05056afccd7925506e7::" providerId="AD" clId="Web-{575195DF-A6B1-AB7D-93BA-AC76E4C8BB3A}" dt="2024-10-10T15:59:19.630" v="1" actId="1076"/>
          <ac:spMkLst>
            <pc:docMk/>
            <pc:sldMk cId="2659730737" sldId="334"/>
            <ac:spMk id="28" creationId="{D572D0E8-4EDC-4C3E-9B88-079AD85CE2B7}"/>
          </ac:spMkLst>
        </pc:spChg>
      </pc:sldChg>
      <pc:sldChg chg="delSp">
        <pc:chgData name="Người dùng Khách" userId="S::urn:spo:anon#716f111210b5f8d2d66980a9e70ae9d4cc6d2c2bba71e05056afccd7925506e7::" providerId="AD" clId="Web-{575195DF-A6B1-AB7D-93BA-AC76E4C8BB3A}" dt="2024-10-10T15:58:22.143" v="0"/>
        <pc:sldMkLst>
          <pc:docMk/>
          <pc:sldMk cId="4067347445" sldId="344"/>
        </pc:sldMkLst>
        <pc:spChg chg="del">
          <ac:chgData name="Người dùng Khách" userId="S::urn:spo:anon#716f111210b5f8d2d66980a9e70ae9d4cc6d2c2bba71e05056afccd7925506e7::" providerId="AD" clId="Web-{575195DF-A6B1-AB7D-93BA-AC76E4C8BB3A}" dt="2024-10-10T15:58:22.143" v="0"/>
          <ac:spMkLst>
            <pc:docMk/>
            <pc:sldMk cId="4067347445" sldId="344"/>
            <ac:spMk id="19" creationId="{9898F957-754A-4DEF-8019-96F2481182F6}"/>
          </ac:spMkLst>
        </pc:spChg>
      </pc:sldChg>
    </pc:docChg>
  </pc:docChgLst>
  <pc:docChgLst>
    <pc:chgData name="bich.ngo.thi.ngoc77@gmail.com" userId="S::urn:spo:guest#bich.ngo.thi.ngoc77@gmail.com::" providerId="AD" clId="Web-{74F2A04E-8B5E-14B5-4AA4-B36D13848BF7}"/>
    <pc:docChg chg="modSld">
      <pc:chgData name="bich.ngo.thi.ngoc77@gmail.com" userId="S::urn:spo:guest#bich.ngo.thi.ngoc77@gmail.com::" providerId="AD" clId="Web-{74F2A04E-8B5E-14B5-4AA4-B36D13848BF7}" dt="2024-10-09T14:51:50.007" v="6" actId="20577"/>
      <pc:docMkLst>
        <pc:docMk/>
      </pc:docMkLst>
      <pc:sldChg chg="modSp">
        <pc:chgData name="bich.ngo.thi.ngoc77@gmail.com" userId="S::urn:spo:guest#bich.ngo.thi.ngoc77@gmail.com::" providerId="AD" clId="Web-{74F2A04E-8B5E-14B5-4AA4-B36D13848BF7}" dt="2024-10-09T14:51:50.007" v="6" actId="20577"/>
        <pc:sldMkLst>
          <pc:docMk/>
          <pc:sldMk cId="2922742058" sldId="336"/>
        </pc:sldMkLst>
        <pc:spChg chg="mod">
          <ac:chgData name="bich.ngo.thi.ngoc77@gmail.com" userId="S::urn:spo:guest#bich.ngo.thi.ngoc77@gmail.com::" providerId="AD" clId="Web-{74F2A04E-8B5E-14B5-4AA4-B36D13848BF7}" dt="2024-10-09T14:51:50.007" v="6" actId="20577"/>
          <ac:spMkLst>
            <pc:docMk/>
            <pc:sldMk cId="2922742058" sldId="336"/>
            <ac:spMk id="4" creationId="{334FA8FF-E987-D808-9ADA-58CFA9023A49}"/>
          </ac:spMkLst>
        </pc:spChg>
      </pc:sldChg>
    </pc:docChg>
  </pc:docChgLst>
  <pc:docChgLst>
    <pc:chgData name="Guest User" userId="S::urn:spo:anon#716f111210b5f8d2d66980a9e70ae9d4cc6d2c2bba71e05056afccd7925506e7::" providerId="AD" clId="Web-{BF121459-EAA5-E8B9-3947-57C8F20F0805}"/>
    <pc:docChg chg="modSld">
      <pc:chgData name="Guest User" userId="S::urn:spo:anon#716f111210b5f8d2d66980a9e70ae9d4cc6d2c2bba71e05056afccd7925506e7::" providerId="AD" clId="Web-{BF121459-EAA5-E8B9-3947-57C8F20F0805}" dt="2024-10-16T13:32:23.200" v="266" actId="20577"/>
      <pc:docMkLst>
        <pc:docMk/>
      </pc:docMkLst>
      <pc:sldChg chg="modSp">
        <pc:chgData name="Guest User" userId="S::urn:spo:anon#716f111210b5f8d2d66980a9e70ae9d4cc6d2c2bba71e05056afccd7925506e7::" providerId="AD" clId="Web-{BF121459-EAA5-E8B9-3947-57C8F20F0805}" dt="2024-10-16T13:19:59.139" v="121" actId="14100"/>
        <pc:sldMkLst>
          <pc:docMk/>
          <pc:sldMk cId="2487197176" sldId="303"/>
        </pc:sldMkLst>
        <pc:spChg chg="mod">
          <ac:chgData name="Guest User" userId="S::urn:spo:anon#716f111210b5f8d2d66980a9e70ae9d4cc6d2c2bba71e05056afccd7925506e7::" providerId="AD" clId="Web-{BF121459-EAA5-E8B9-3947-57C8F20F0805}" dt="2024-10-16T13:19:59.139" v="121" actId="14100"/>
          <ac:spMkLst>
            <pc:docMk/>
            <pc:sldMk cId="2487197176" sldId="303"/>
            <ac:spMk id="7" creationId="{CD88C482-19C8-4BD6-8EB3-7ED5AE913AB9}"/>
          </ac:spMkLst>
        </pc:spChg>
        <pc:spChg chg="mod">
          <ac:chgData name="Guest User" userId="S::urn:spo:anon#716f111210b5f8d2d66980a9e70ae9d4cc6d2c2bba71e05056afccd7925506e7::" providerId="AD" clId="Web-{BF121459-EAA5-E8B9-3947-57C8F20F0805}" dt="2024-10-16T13:12:41.466" v="16" actId="1076"/>
          <ac:spMkLst>
            <pc:docMk/>
            <pc:sldMk cId="2487197176" sldId="303"/>
            <ac:spMk id="8" creationId="{FAC4C5D1-7922-9D81-4521-F02A3F74BF14}"/>
          </ac:spMkLst>
        </pc:spChg>
      </pc:sldChg>
      <pc:sldChg chg="modSp">
        <pc:chgData name="Guest User" userId="S::urn:spo:anon#716f111210b5f8d2d66980a9e70ae9d4cc6d2c2bba71e05056afccd7925506e7::" providerId="AD" clId="Web-{BF121459-EAA5-E8B9-3947-57C8F20F0805}" dt="2024-10-16T13:11:07.917" v="8" actId="14100"/>
        <pc:sldMkLst>
          <pc:docMk/>
          <pc:sldMk cId="491886349" sldId="350"/>
        </pc:sldMkLst>
        <pc:spChg chg="mod">
          <ac:chgData name="Guest User" userId="S::urn:spo:anon#716f111210b5f8d2d66980a9e70ae9d4cc6d2c2bba71e05056afccd7925506e7::" providerId="AD" clId="Web-{BF121459-EAA5-E8B9-3947-57C8F20F0805}" dt="2024-10-16T13:11:07.917" v="8" actId="14100"/>
          <ac:spMkLst>
            <pc:docMk/>
            <pc:sldMk cId="491886349" sldId="350"/>
            <ac:spMk id="4" creationId="{FC6A79CE-1611-6070-8D4A-447B3B07E552}"/>
          </ac:spMkLst>
        </pc:spChg>
      </pc:sldChg>
      <pc:sldChg chg="modSp">
        <pc:chgData name="Guest User" userId="S::urn:spo:anon#716f111210b5f8d2d66980a9e70ae9d4cc6d2c2bba71e05056afccd7925506e7::" providerId="AD" clId="Web-{BF121459-EAA5-E8B9-3947-57C8F20F0805}" dt="2024-10-16T13:31:27.652" v="263" actId="1076"/>
        <pc:sldMkLst>
          <pc:docMk/>
          <pc:sldMk cId="3014871260" sldId="352"/>
        </pc:sldMkLst>
        <pc:spChg chg="mod">
          <ac:chgData name="Guest User" userId="S::urn:spo:anon#716f111210b5f8d2d66980a9e70ae9d4cc6d2c2bba71e05056afccd7925506e7::" providerId="AD" clId="Web-{BF121459-EAA5-E8B9-3947-57C8F20F0805}" dt="2024-10-16T13:31:17.824" v="258" actId="1076"/>
          <ac:spMkLst>
            <pc:docMk/>
            <pc:sldMk cId="3014871260" sldId="352"/>
            <ac:spMk id="7" creationId="{F4A7AE1E-E5B5-4D39-8117-924106CBDA73}"/>
          </ac:spMkLst>
        </pc:spChg>
        <pc:spChg chg="mod">
          <ac:chgData name="Guest User" userId="S::urn:spo:anon#716f111210b5f8d2d66980a9e70ae9d4cc6d2c2bba71e05056afccd7925506e7::" providerId="AD" clId="Web-{BF121459-EAA5-E8B9-3947-57C8F20F0805}" dt="2024-10-16T13:31:17.824" v="259" actId="1076"/>
          <ac:spMkLst>
            <pc:docMk/>
            <pc:sldMk cId="3014871260" sldId="352"/>
            <ac:spMk id="8" creationId="{DADE1835-EBD8-4CB7-8399-626B54AF85B9}"/>
          </ac:spMkLst>
        </pc:spChg>
        <pc:spChg chg="mod">
          <ac:chgData name="Guest User" userId="S::urn:spo:anon#716f111210b5f8d2d66980a9e70ae9d4cc6d2c2bba71e05056afccd7925506e7::" providerId="AD" clId="Web-{BF121459-EAA5-E8B9-3947-57C8F20F0805}" dt="2024-10-16T13:31:17.824" v="260" actId="1076"/>
          <ac:spMkLst>
            <pc:docMk/>
            <pc:sldMk cId="3014871260" sldId="352"/>
            <ac:spMk id="11" creationId="{DD70FEDF-61B7-4920-AEEA-4D2AA597A1FF}"/>
          </ac:spMkLst>
        </pc:spChg>
        <pc:spChg chg="mod">
          <ac:chgData name="Guest User" userId="S::urn:spo:anon#716f111210b5f8d2d66980a9e70ae9d4cc6d2c2bba71e05056afccd7925506e7::" providerId="AD" clId="Web-{BF121459-EAA5-E8B9-3947-57C8F20F0805}" dt="2024-10-16T13:31:23.683" v="262" actId="1076"/>
          <ac:spMkLst>
            <pc:docMk/>
            <pc:sldMk cId="3014871260" sldId="352"/>
            <ac:spMk id="13" creationId="{017ADC6F-8FC8-8EDE-DE24-4588ED7E3486}"/>
          </ac:spMkLst>
        </pc:spChg>
        <pc:picChg chg="mod">
          <ac:chgData name="Guest User" userId="S::urn:spo:anon#716f111210b5f8d2d66980a9e70ae9d4cc6d2c2bba71e05056afccd7925506e7::" providerId="AD" clId="Web-{BF121459-EAA5-E8B9-3947-57C8F20F0805}" dt="2024-10-16T13:31:27.652" v="263" actId="1076"/>
          <ac:picMkLst>
            <pc:docMk/>
            <pc:sldMk cId="3014871260" sldId="352"/>
            <ac:picMk id="4" creationId="{56EE80F7-97B6-F3CE-FE9D-5300BAC6FB24}"/>
          </ac:picMkLst>
        </pc:picChg>
      </pc:sldChg>
      <pc:sldChg chg="modSp">
        <pc:chgData name="Guest User" userId="S::urn:spo:anon#716f111210b5f8d2d66980a9e70ae9d4cc6d2c2bba71e05056afccd7925506e7::" providerId="AD" clId="Web-{BF121459-EAA5-E8B9-3947-57C8F20F0805}" dt="2024-10-16T13:29:18.196" v="250" actId="1076"/>
        <pc:sldMkLst>
          <pc:docMk/>
          <pc:sldMk cId="2044672545" sldId="353"/>
        </pc:sldMkLst>
        <pc:spChg chg="mod">
          <ac:chgData name="Guest User" userId="S::urn:spo:anon#716f111210b5f8d2d66980a9e70ae9d4cc6d2c2bba71e05056afccd7925506e7::" providerId="AD" clId="Web-{BF121459-EAA5-E8B9-3947-57C8F20F0805}" dt="2024-10-16T13:29:18.196" v="250" actId="1076"/>
          <ac:spMkLst>
            <pc:docMk/>
            <pc:sldMk cId="2044672545" sldId="353"/>
            <ac:spMk id="5" creationId="{B5F5B8D6-4337-3601-27C7-F5A535BFDC0B}"/>
          </ac:spMkLst>
        </pc:spChg>
        <pc:spChg chg="mod">
          <ac:chgData name="Guest User" userId="S::urn:spo:anon#716f111210b5f8d2d66980a9e70ae9d4cc6d2c2bba71e05056afccd7925506e7::" providerId="AD" clId="Web-{BF121459-EAA5-E8B9-3947-57C8F20F0805}" dt="2024-10-16T13:29:12.618" v="248" actId="1076"/>
          <ac:spMkLst>
            <pc:docMk/>
            <pc:sldMk cId="2044672545" sldId="353"/>
            <ac:spMk id="6" creationId="{F0C8F5E8-C2BE-8468-079E-45CDB92F26D7}"/>
          </ac:spMkLst>
        </pc:spChg>
        <pc:spChg chg="mod">
          <ac:chgData name="Guest User" userId="S::urn:spo:anon#716f111210b5f8d2d66980a9e70ae9d4cc6d2c2bba71e05056afccd7925506e7::" providerId="AD" clId="Web-{BF121459-EAA5-E8B9-3947-57C8F20F0805}" dt="2024-10-16T13:29:12.587" v="245" actId="1076"/>
          <ac:spMkLst>
            <pc:docMk/>
            <pc:sldMk cId="2044672545" sldId="353"/>
            <ac:spMk id="7" creationId="{F4A7AE1E-E5B5-4D39-8117-924106CBDA73}"/>
          </ac:spMkLst>
        </pc:spChg>
        <pc:spChg chg="mod">
          <ac:chgData name="Guest User" userId="S::urn:spo:anon#716f111210b5f8d2d66980a9e70ae9d4cc6d2c2bba71e05056afccd7925506e7::" providerId="AD" clId="Web-{BF121459-EAA5-E8B9-3947-57C8F20F0805}" dt="2024-10-16T13:29:12.603" v="246" actId="1076"/>
          <ac:spMkLst>
            <pc:docMk/>
            <pc:sldMk cId="2044672545" sldId="353"/>
            <ac:spMk id="8" creationId="{DADE1835-EBD8-4CB7-8399-626B54AF85B9}"/>
          </ac:spMkLst>
        </pc:spChg>
        <pc:spChg chg="mod">
          <ac:chgData name="Guest User" userId="S::urn:spo:anon#716f111210b5f8d2d66980a9e70ae9d4cc6d2c2bba71e05056afccd7925506e7::" providerId="AD" clId="Web-{BF121459-EAA5-E8B9-3947-57C8F20F0805}" dt="2024-10-16T13:29:12.634" v="249" actId="1076"/>
          <ac:spMkLst>
            <pc:docMk/>
            <pc:sldMk cId="2044672545" sldId="353"/>
            <ac:spMk id="9" creationId="{C7C4C890-0AFF-E162-2CD0-9A226B7FAA64}"/>
          </ac:spMkLst>
        </pc:spChg>
        <pc:spChg chg="mod">
          <ac:chgData name="Guest User" userId="S::urn:spo:anon#716f111210b5f8d2d66980a9e70ae9d4cc6d2c2bba71e05056afccd7925506e7::" providerId="AD" clId="Web-{BF121459-EAA5-E8B9-3947-57C8F20F0805}" dt="2024-10-16T13:29:12.603" v="247" actId="1076"/>
          <ac:spMkLst>
            <pc:docMk/>
            <pc:sldMk cId="2044672545" sldId="353"/>
            <ac:spMk id="11" creationId="{DD70FEDF-61B7-4920-AEEA-4D2AA597A1FF}"/>
          </ac:spMkLst>
        </pc:spChg>
      </pc:sldChg>
      <pc:sldChg chg="modSp">
        <pc:chgData name="Guest User" userId="S::urn:spo:anon#716f111210b5f8d2d66980a9e70ae9d4cc6d2c2bba71e05056afccd7925506e7::" providerId="AD" clId="Web-{BF121459-EAA5-E8B9-3947-57C8F20F0805}" dt="2024-10-16T13:11:44.074" v="13" actId="1076"/>
        <pc:sldMkLst>
          <pc:docMk/>
          <pc:sldMk cId="116159392" sldId="354"/>
        </pc:sldMkLst>
        <pc:spChg chg="mod">
          <ac:chgData name="Guest User" userId="S::urn:spo:anon#716f111210b5f8d2d66980a9e70ae9d4cc6d2c2bba71e05056afccd7925506e7::" providerId="AD" clId="Web-{BF121459-EAA5-E8B9-3947-57C8F20F0805}" dt="2024-10-16T13:11:35.886" v="12" actId="1076"/>
          <ac:spMkLst>
            <pc:docMk/>
            <pc:sldMk cId="116159392" sldId="354"/>
            <ac:spMk id="6" creationId="{486E16B8-78C3-47DB-600A-A7C338FEC57C}"/>
          </ac:spMkLst>
        </pc:spChg>
        <pc:picChg chg="mod">
          <ac:chgData name="Guest User" userId="S::urn:spo:anon#716f111210b5f8d2d66980a9e70ae9d4cc6d2c2bba71e05056afccd7925506e7::" providerId="AD" clId="Web-{BF121459-EAA5-E8B9-3947-57C8F20F0805}" dt="2024-10-16T13:11:44.074" v="13" actId="1076"/>
          <ac:picMkLst>
            <pc:docMk/>
            <pc:sldMk cId="116159392" sldId="354"/>
            <ac:picMk id="5" creationId="{5D3A42F4-D880-0410-2D1D-7CA00F793FBB}"/>
          </ac:picMkLst>
        </pc:picChg>
      </pc:sldChg>
      <pc:sldChg chg="modSp">
        <pc:chgData name="Guest User" userId="S::urn:spo:anon#716f111210b5f8d2d66980a9e70ae9d4cc6d2c2bba71e05056afccd7925506e7::" providerId="AD" clId="Web-{BF121459-EAA5-E8B9-3947-57C8F20F0805}" dt="2024-10-16T13:32:23.200" v="266" actId="20577"/>
        <pc:sldMkLst>
          <pc:docMk/>
          <pc:sldMk cId="272273439" sldId="355"/>
        </pc:sldMkLst>
        <pc:spChg chg="mod">
          <ac:chgData name="Guest User" userId="S::urn:spo:anon#716f111210b5f8d2d66980a9e70ae9d4cc6d2c2bba71e05056afccd7925506e7::" providerId="AD" clId="Web-{BF121459-EAA5-E8B9-3947-57C8F20F0805}" dt="2024-10-16T13:32:23.200" v="266" actId="20577"/>
          <ac:spMkLst>
            <pc:docMk/>
            <pc:sldMk cId="272273439" sldId="355"/>
            <ac:spMk id="7" creationId="{CD88C482-19C8-4BD6-8EB3-7ED5AE913AB9}"/>
          </ac:spMkLst>
        </pc:spChg>
        <pc:spChg chg="mod">
          <ac:chgData name="Guest User" userId="S::urn:spo:anon#716f111210b5f8d2d66980a9e70ae9d4cc6d2c2bba71e05056afccd7925506e7::" providerId="AD" clId="Web-{BF121459-EAA5-E8B9-3947-57C8F20F0805}" dt="2024-10-16T13:31:56.075" v="265" actId="14100"/>
          <ac:spMkLst>
            <pc:docMk/>
            <pc:sldMk cId="272273439" sldId="355"/>
            <ac:spMk id="8" creationId="{FAC4C5D1-7922-9D81-4521-F02A3F74BF14}"/>
          </ac:spMkLst>
        </pc:spChg>
      </pc:sldChg>
      <pc:sldChg chg="modSp">
        <pc:chgData name="Guest User" userId="S::urn:spo:anon#716f111210b5f8d2d66980a9e70ae9d4cc6d2c2bba71e05056afccd7925506e7::" providerId="AD" clId="Web-{BF121459-EAA5-E8B9-3947-57C8F20F0805}" dt="2024-10-16T13:31:46.777" v="264" actId="1076"/>
        <pc:sldMkLst>
          <pc:docMk/>
          <pc:sldMk cId="355436472" sldId="356"/>
        </pc:sldMkLst>
        <pc:spChg chg="mod">
          <ac:chgData name="Guest User" userId="S::urn:spo:anon#716f111210b5f8d2d66980a9e70ae9d4cc6d2c2bba71e05056afccd7925506e7::" providerId="AD" clId="Web-{BF121459-EAA5-E8B9-3947-57C8F20F0805}" dt="2024-10-16T13:19:47.889" v="120" actId="20577"/>
          <ac:spMkLst>
            <pc:docMk/>
            <pc:sldMk cId="355436472" sldId="356"/>
            <ac:spMk id="7" creationId="{CD88C482-19C8-4BD6-8EB3-7ED5AE913AB9}"/>
          </ac:spMkLst>
        </pc:spChg>
        <pc:spChg chg="mod">
          <ac:chgData name="Guest User" userId="S::urn:spo:anon#716f111210b5f8d2d66980a9e70ae9d4cc6d2c2bba71e05056afccd7925506e7::" providerId="AD" clId="Web-{BF121459-EAA5-E8B9-3947-57C8F20F0805}" dt="2024-10-16T13:31:46.777" v="264" actId="1076"/>
          <ac:spMkLst>
            <pc:docMk/>
            <pc:sldMk cId="355436472" sldId="356"/>
            <ac:spMk id="8" creationId="{FAC4C5D1-7922-9D81-4521-F02A3F74BF14}"/>
          </ac:spMkLst>
        </pc:spChg>
      </pc:sldChg>
      <pc:sldChg chg="modSp">
        <pc:chgData name="Guest User" userId="S::urn:spo:anon#716f111210b5f8d2d66980a9e70ae9d4cc6d2c2bba71e05056afccd7925506e7::" providerId="AD" clId="Web-{BF121459-EAA5-E8B9-3947-57C8F20F0805}" dt="2024-10-16T13:18:50.747" v="103" actId="1076"/>
        <pc:sldMkLst>
          <pc:docMk/>
          <pc:sldMk cId="2554096296" sldId="357"/>
        </pc:sldMkLst>
        <pc:spChg chg="mod">
          <ac:chgData name="Guest User" userId="S::urn:spo:anon#716f111210b5f8d2d66980a9e70ae9d4cc6d2c2bba71e05056afccd7925506e7::" providerId="AD" clId="Web-{BF121459-EAA5-E8B9-3947-57C8F20F0805}" dt="2024-10-16T13:17:11.221" v="76" actId="14100"/>
          <ac:spMkLst>
            <pc:docMk/>
            <pc:sldMk cId="2554096296" sldId="357"/>
            <ac:spMk id="7" creationId="{CD88C482-19C8-4BD6-8EB3-7ED5AE913AB9}"/>
          </ac:spMkLst>
        </pc:spChg>
        <pc:spChg chg="mod">
          <ac:chgData name="Guest User" userId="S::urn:spo:anon#716f111210b5f8d2d66980a9e70ae9d4cc6d2c2bba71e05056afccd7925506e7::" providerId="AD" clId="Web-{BF121459-EAA5-E8B9-3947-57C8F20F0805}" dt="2024-10-16T13:18:50.747" v="103" actId="1076"/>
          <ac:spMkLst>
            <pc:docMk/>
            <pc:sldMk cId="2554096296" sldId="357"/>
            <ac:spMk id="8" creationId="{FAC4C5D1-7922-9D81-4521-F02A3F74BF14}"/>
          </ac:spMkLst>
        </pc:spChg>
      </pc:sldChg>
      <pc:sldChg chg="modSp">
        <pc:chgData name="Guest User" userId="S::urn:spo:anon#716f111210b5f8d2d66980a9e70ae9d4cc6d2c2bba71e05056afccd7925506e7::" providerId="AD" clId="Web-{BF121459-EAA5-E8B9-3947-57C8F20F0805}" dt="2024-10-16T13:22:09.876" v="175" actId="20577"/>
        <pc:sldMkLst>
          <pc:docMk/>
          <pc:sldMk cId="3787411036" sldId="358"/>
        </pc:sldMkLst>
        <pc:spChg chg="mod">
          <ac:chgData name="Guest User" userId="S::urn:spo:anon#716f111210b5f8d2d66980a9e70ae9d4cc6d2c2bba71e05056afccd7925506e7::" providerId="AD" clId="Web-{BF121459-EAA5-E8B9-3947-57C8F20F0805}" dt="2024-10-16T13:19:32.295" v="118" actId="14100"/>
          <ac:spMkLst>
            <pc:docMk/>
            <pc:sldMk cId="3787411036" sldId="358"/>
            <ac:spMk id="7" creationId="{CD88C482-19C8-4BD6-8EB3-7ED5AE913AB9}"/>
          </ac:spMkLst>
        </pc:spChg>
        <pc:spChg chg="mod">
          <ac:chgData name="Guest User" userId="S::urn:spo:anon#716f111210b5f8d2d66980a9e70ae9d4cc6d2c2bba71e05056afccd7925506e7::" providerId="AD" clId="Web-{BF121459-EAA5-E8B9-3947-57C8F20F0805}" dt="2024-10-16T13:22:09.876" v="175" actId="20577"/>
          <ac:spMkLst>
            <pc:docMk/>
            <pc:sldMk cId="3787411036" sldId="358"/>
            <ac:spMk id="8" creationId="{FAC4C5D1-7922-9D81-4521-F02A3F74BF14}"/>
          </ac:spMkLst>
        </pc:spChg>
      </pc:sldChg>
      <pc:sldChg chg="modSp">
        <pc:chgData name="Guest User" userId="S::urn:spo:anon#716f111210b5f8d2d66980a9e70ae9d4cc6d2c2bba71e05056afccd7925506e7::" providerId="AD" clId="Web-{BF121459-EAA5-E8B9-3947-57C8F20F0805}" dt="2024-10-16T13:21:06.749" v="153" actId="1076"/>
        <pc:sldMkLst>
          <pc:docMk/>
          <pc:sldMk cId="2510886090" sldId="359"/>
        </pc:sldMkLst>
        <pc:spChg chg="mod">
          <ac:chgData name="Guest User" userId="S::urn:spo:anon#716f111210b5f8d2d66980a9e70ae9d4cc6d2c2bba71e05056afccd7925506e7::" providerId="AD" clId="Web-{BF121459-EAA5-E8B9-3947-57C8F20F0805}" dt="2024-10-16T13:20:18.061" v="138" actId="14100"/>
          <ac:spMkLst>
            <pc:docMk/>
            <pc:sldMk cId="2510886090" sldId="359"/>
            <ac:spMk id="7" creationId="{CD88C482-19C8-4BD6-8EB3-7ED5AE913AB9}"/>
          </ac:spMkLst>
        </pc:spChg>
        <pc:spChg chg="mod">
          <ac:chgData name="Guest User" userId="S::urn:spo:anon#716f111210b5f8d2d66980a9e70ae9d4cc6d2c2bba71e05056afccd7925506e7::" providerId="AD" clId="Web-{BF121459-EAA5-E8B9-3947-57C8F20F0805}" dt="2024-10-16T13:21:06.749" v="153" actId="1076"/>
          <ac:spMkLst>
            <pc:docMk/>
            <pc:sldMk cId="2510886090" sldId="359"/>
            <ac:spMk id="8" creationId="{FAC4C5D1-7922-9D81-4521-F02A3F74BF14}"/>
          </ac:spMkLst>
        </pc:spChg>
      </pc:sldChg>
      <pc:sldChg chg="modSp">
        <pc:chgData name="Guest User" userId="S::urn:spo:anon#716f111210b5f8d2d66980a9e70ae9d4cc6d2c2bba71e05056afccd7925506e7::" providerId="AD" clId="Web-{BF121459-EAA5-E8B9-3947-57C8F20F0805}" dt="2024-10-16T13:26:59.725" v="207" actId="20577"/>
        <pc:sldMkLst>
          <pc:docMk/>
          <pc:sldMk cId="2765969827" sldId="360"/>
        </pc:sldMkLst>
        <pc:spChg chg="mod">
          <ac:chgData name="Guest User" userId="S::urn:spo:anon#716f111210b5f8d2d66980a9e70ae9d4cc6d2c2bba71e05056afccd7925506e7::" providerId="AD" clId="Web-{BF121459-EAA5-E8B9-3947-57C8F20F0805}" dt="2024-10-16T13:26:59.725" v="207" actId="20577"/>
          <ac:spMkLst>
            <pc:docMk/>
            <pc:sldMk cId="2765969827" sldId="360"/>
            <ac:spMk id="5" creationId="{B5F5B8D6-4337-3601-27C7-F5A535BFDC0B}"/>
          </ac:spMkLst>
        </pc:spChg>
        <pc:spChg chg="mod">
          <ac:chgData name="Guest User" userId="S::urn:spo:anon#716f111210b5f8d2d66980a9e70ae9d4cc6d2c2bba71e05056afccd7925506e7::" providerId="AD" clId="Web-{BF121459-EAA5-E8B9-3947-57C8F20F0805}" dt="2024-10-16T13:26:00.818" v="202" actId="1076"/>
          <ac:spMkLst>
            <pc:docMk/>
            <pc:sldMk cId="2765969827" sldId="360"/>
            <ac:spMk id="6" creationId="{F0C8F5E8-C2BE-8468-079E-45CDB92F26D7}"/>
          </ac:spMkLst>
        </pc:spChg>
        <pc:spChg chg="mod">
          <ac:chgData name="Guest User" userId="S::urn:spo:anon#716f111210b5f8d2d66980a9e70ae9d4cc6d2c2bba71e05056afccd7925506e7::" providerId="AD" clId="Web-{BF121459-EAA5-E8B9-3947-57C8F20F0805}" dt="2024-10-16T13:26:00.786" v="198" actId="1076"/>
          <ac:spMkLst>
            <pc:docMk/>
            <pc:sldMk cId="2765969827" sldId="360"/>
            <ac:spMk id="7" creationId="{F4A7AE1E-E5B5-4D39-8117-924106CBDA73}"/>
          </ac:spMkLst>
        </pc:spChg>
        <pc:spChg chg="mod">
          <ac:chgData name="Guest User" userId="S::urn:spo:anon#716f111210b5f8d2d66980a9e70ae9d4cc6d2c2bba71e05056afccd7925506e7::" providerId="AD" clId="Web-{BF121459-EAA5-E8B9-3947-57C8F20F0805}" dt="2024-10-16T13:26:00.786" v="199" actId="1076"/>
          <ac:spMkLst>
            <pc:docMk/>
            <pc:sldMk cId="2765969827" sldId="360"/>
            <ac:spMk id="8" creationId="{DADE1835-EBD8-4CB7-8399-626B54AF85B9}"/>
          </ac:spMkLst>
        </pc:spChg>
        <pc:spChg chg="mod">
          <ac:chgData name="Guest User" userId="S::urn:spo:anon#716f111210b5f8d2d66980a9e70ae9d4cc6d2c2bba71e05056afccd7925506e7::" providerId="AD" clId="Web-{BF121459-EAA5-E8B9-3947-57C8F20F0805}" dt="2024-10-16T13:26:00.833" v="203" actId="1076"/>
          <ac:spMkLst>
            <pc:docMk/>
            <pc:sldMk cId="2765969827" sldId="360"/>
            <ac:spMk id="9" creationId="{C7C4C890-0AFF-E162-2CD0-9A226B7FAA64}"/>
          </ac:spMkLst>
        </pc:spChg>
        <pc:spChg chg="mod">
          <ac:chgData name="Guest User" userId="S::urn:spo:anon#716f111210b5f8d2d66980a9e70ae9d4cc6d2c2bba71e05056afccd7925506e7::" providerId="AD" clId="Web-{BF121459-EAA5-E8B9-3947-57C8F20F0805}" dt="2024-10-16T13:26:00.802" v="201" actId="1076"/>
          <ac:spMkLst>
            <pc:docMk/>
            <pc:sldMk cId="2765969827" sldId="360"/>
            <ac:spMk id="11" creationId="{DD70FEDF-61B7-4920-AEEA-4D2AA597A1FF}"/>
          </ac:spMkLst>
        </pc:spChg>
        <pc:picChg chg="mod">
          <ac:chgData name="Guest User" userId="S::urn:spo:anon#716f111210b5f8d2d66980a9e70ae9d4cc6d2c2bba71e05056afccd7925506e7::" providerId="AD" clId="Web-{BF121459-EAA5-E8B9-3947-57C8F20F0805}" dt="2024-10-16T13:26:10.943" v="205" actId="1076"/>
          <ac:picMkLst>
            <pc:docMk/>
            <pc:sldMk cId="2765969827" sldId="360"/>
            <ac:picMk id="10" creationId="{CA578AA7-B122-6BBF-AEF9-8D44AFBC0938}"/>
          </ac:picMkLst>
        </pc:picChg>
      </pc:sldChg>
      <pc:sldChg chg="modSp">
        <pc:chgData name="Guest User" userId="S::urn:spo:anon#716f111210b5f8d2d66980a9e70ae9d4cc6d2c2bba71e05056afccd7925506e7::" providerId="AD" clId="Web-{BF121459-EAA5-E8B9-3947-57C8F20F0805}" dt="2024-10-16T13:29:46.916" v="253"/>
        <pc:sldMkLst>
          <pc:docMk/>
          <pc:sldMk cId="1445084084" sldId="361"/>
        </pc:sldMkLst>
        <pc:spChg chg="mod">
          <ac:chgData name="Guest User" userId="S::urn:spo:anon#716f111210b5f8d2d66980a9e70ae9d4cc6d2c2bba71e05056afccd7925506e7::" providerId="AD" clId="Web-{BF121459-EAA5-E8B9-3947-57C8F20F0805}" dt="2024-10-16T13:29:46.916" v="253"/>
          <ac:spMkLst>
            <pc:docMk/>
            <pc:sldMk cId="1445084084" sldId="361"/>
            <ac:spMk id="12" creationId="{40E87361-9DD2-7623-AF35-DD8688D032CA}"/>
          </ac:spMkLst>
        </pc:spChg>
      </pc:sldChg>
    </pc:docChg>
  </pc:docChgLst>
  <pc:docChgLst>
    <pc:chgData name="Guest User" userId="S::urn:spo:anon#716f111210b5f8d2d66980a9e70ae9d4cc6d2c2bba71e05056afccd7925506e7::" providerId="AD" clId="Web-{3DDE04FC-6270-82F7-9F54-131856AE04C1}"/>
    <pc:docChg chg="addSld delSld modSld">
      <pc:chgData name="Guest User" userId="S::urn:spo:anon#716f111210b5f8d2d66980a9e70ae9d4cc6d2c2bba71e05056afccd7925506e7::" providerId="AD" clId="Web-{3DDE04FC-6270-82F7-9F54-131856AE04C1}" dt="2024-10-16T08:28:51.854" v="945" actId="1076"/>
      <pc:docMkLst>
        <pc:docMk/>
      </pc:docMkLst>
      <pc:sldChg chg="modSp add">
        <pc:chgData name="Guest User" userId="S::urn:spo:anon#716f111210b5f8d2d66980a9e70ae9d4cc6d2c2bba71e05056afccd7925506e7::" providerId="AD" clId="Web-{3DDE04FC-6270-82F7-9F54-131856AE04C1}" dt="2024-10-16T07:48:15.375" v="659" actId="1076"/>
        <pc:sldMkLst>
          <pc:docMk/>
          <pc:sldMk cId="2487197176" sldId="303"/>
        </pc:sldMkLst>
        <pc:spChg chg="mod">
          <ac:chgData name="Guest User" userId="S::urn:spo:anon#716f111210b5f8d2d66980a9e70ae9d4cc6d2c2bba71e05056afccd7925506e7::" providerId="AD" clId="Web-{3DDE04FC-6270-82F7-9F54-131856AE04C1}" dt="2024-10-16T07:45:41.073" v="635" actId="20577"/>
          <ac:spMkLst>
            <pc:docMk/>
            <pc:sldMk cId="2487197176" sldId="303"/>
            <ac:spMk id="3" creationId="{00000000-0000-0000-0000-000000000000}"/>
          </ac:spMkLst>
        </pc:spChg>
        <pc:spChg chg="mod">
          <ac:chgData name="Guest User" userId="S::urn:spo:anon#716f111210b5f8d2d66980a9e70ae9d4cc6d2c2bba71e05056afccd7925506e7::" providerId="AD" clId="Web-{3DDE04FC-6270-82F7-9F54-131856AE04C1}" dt="2024-10-16T07:46:25.246" v="649" actId="20577"/>
          <ac:spMkLst>
            <pc:docMk/>
            <pc:sldMk cId="2487197176" sldId="303"/>
            <ac:spMk id="7" creationId="{CD88C482-19C8-4BD6-8EB3-7ED5AE913AB9}"/>
          </ac:spMkLst>
        </pc:spChg>
        <pc:spChg chg="mod">
          <ac:chgData name="Guest User" userId="S::urn:spo:anon#716f111210b5f8d2d66980a9e70ae9d4cc6d2c2bba71e05056afccd7925506e7::" providerId="AD" clId="Web-{3DDE04FC-6270-82F7-9F54-131856AE04C1}" dt="2024-10-16T07:48:15.375" v="659" actId="1076"/>
          <ac:spMkLst>
            <pc:docMk/>
            <pc:sldMk cId="2487197176" sldId="303"/>
            <ac:spMk id="8" creationId="{FAC4C5D1-7922-9D81-4521-F02A3F74BF14}"/>
          </ac:spMkLst>
        </pc:spChg>
      </pc:sldChg>
      <pc:sldChg chg="modSp add replId">
        <pc:chgData name="Guest User" userId="S::urn:spo:anon#716f111210b5f8d2d66980a9e70ae9d4cc6d2c2bba71e05056afccd7925506e7::" providerId="AD" clId="Web-{3DDE04FC-6270-82F7-9F54-131856AE04C1}" dt="2024-10-16T05:50:39.745" v="47" actId="20577"/>
        <pc:sldMkLst>
          <pc:docMk/>
          <pc:sldMk cId="2061611347" sldId="349"/>
        </pc:sldMkLst>
        <pc:spChg chg="mod">
          <ac:chgData name="Guest User" userId="S::urn:spo:anon#716f111210b5f8d2d66980a9e70ae9d4cc6d2c2bba71e05056afccd7925506e7::" providerId="AD" clId="Web-{3DDE04FC-6270-82F7-9F54-131856AE04C1}" dt="2024-10-16T05:44:57.795" v="21" actId="14100"/>
          <ac:spMkLst>
            <pc:docMk/>
            <pc:sldMk cId="2061611347" sldId="349"/>
            <ac:spMk id="11" creationId="{00000000-0000-0000-0000-000000000000}"/>
          </ac:spMkLst>
        </pc:spChg>
        <pc:spChg chg="mod">
          <ac:chgData name="Guest User" userId="S::urn:spo:anon#716f111210b5f8d2d66980a9e70ae9d4cc6d2c2bba71e05056afccd7925506e7::" providerId="AD" clId="Web-{3DDE04FC-6270-82F7-9F54-131856AE04C1}" dt="2024-10-16T05:50:39.745" v="47" actId="20577"/>
          <ac:spMkLst>
            <pc:docMk/>
            <pc:sldMk cId="2061611347" sldId="349"/>
            <ac:spMk id="42" creationId="{657A5BAC-F68B-4AB4-88C2-2980C2A9CD9B}"/>
          </ac:spMkLst>
        </pc:spChg>
        <pc:spChg chg="mod">
          <ac:chgData name="Guest User" userId="S::urn:spo:anon#716f111210b5f8d2d66980a9e70ae9d4cc6d2c2bba71e05056afccd7925506e7::" providerId="AD" clId="Web-{3DDE04FC-6270-82F7-9F54-131856AE04C1}" dt="2024-10-16T05:49:34.102" v="40" actId="20577"/>
          <ac:spMkLst>
            <pc:docMk/>
            <pc:sldMk cId="2061611347" sldId="349"/>
            <ac:spMk id="46" creationId="{AA0F39F9-7E23-4111-9548-F3368047EE95}"/>
          </ac:spMkLst>
        </pc:spChg>
      </pc:sldChg>
      <pc:sldChg chg="addSp delSp modSp add replId">
        <pc:chgData name="Guest User" userId="S::urn:spo:anon#716f111210b5f8d2d66980a9e70ae9d4cc6d2c2bba71e05056afccd7925506e7::" providerId="AD" clId="Web-{3DDE04FC-6270-82F7-9F54-131856AE04C1}" dt="2024-10-16T06:49:53.619" v="328" actId="1076"/>
        <pc:sldMkLst>
          <pc:docMk/>
          <pc:sldMk cId="491886349" sldId="350"/>
        </pc:sldMkLst>
        <pc:spChg chg="mod">
          <ac:chgData name="Guest User" userId="S::urn:spo:anon#716f111210b5f8d2d66980a9e70ae9d4cc6d2c2bba71e05056afccd7925506e7::" providerId="AD" clId="Web-{3DDE04FC-6270-82F7-9F54-131856AE04C1}" dt="2024-10-16T05:51:57.404" v="73" actId="20577"/>
          <ac:spMkLst>
            <pc:docMk/>
            <pc:sldMk cId="491886349" sldId="350"/>
            <ac:spMk id="3" creationId="{00000000-0000-0000-0000-000000000000}"/>
          </ac:spMkLst>
        </pc:spChg>
        <pc:spChg chg="add mod">
          <ac:chgData name="Guest User" userId="S::urn:spo:anon#716f111210b5f8d2d66980a9e70ae9d4cc6d2c2bba71e05056afccd7925506e7::" providerId="AD" clId="Web-{3DDE04FC-6270-82F7-9F54-131856AE04C1}" dt="2024-10-16T06:49:53.619" v="328" actId="1076"/>
          <ac:spMkLst>
            <pc:docMk/>
            <pc:sldMk cId="491886349" sldId="350"/>
            <ac:spMk id="4" creationId="{FC6A79CE-1611-6070-8D4A-447B3B07E552}"/>
          </ac:spMkLst>
        </pc:spChg>
        <pc:picChg chg="del">
          <ac:chgData name="Guest User" userId="S::urn:spo:anon#716f111210b5f8d2d66980a9e70ae9d4cc6d2c2bba71e05056afccd7925506e7::" providerId="AD" clId="Web-{3DDE04FC-6270-82F7-9F54-131856AE04C1}" dt="2024-10-16T05:52:00.060" v="74"/>
          <ac:picMkLst>
            <pc:docMk/>
            <pc:sldMk cId="491886349" sldId="350"/>
            <ac:picMk id="6" creationId="{28368391-A2DD-407B-9FD6-EC080B5A5D24}"/>
          </ac:picMkLst>
        </pc:picChg>
      </pc:sldChg>
      <pc:sldChg chg="modSp add del replId">
        <pc:chgData name="Guest User" userId="S::urn:spo:anon#716f111210b5f8d2d66980a9e70ae9d4cc6d2c2bba71e05056afccd7925506e7::" providerId="AD" clId="Web-{3DDE04FC-6270-82F7-9F54-131856AE04C1}" dt="2024-10-16T08:25:45.050" v="855"/>
        <pc:sldMkLst>
          <pc:docMk/>
          <pc:sldMk cId="3411049484" sldId="351"/>
        </pc:sldMkLst>
        <pc:spChg chg="mod">
          <ac:chgData name="Guest User" userId="S::urn:spo:anon#716f111210b5f8d2d66980a9e70ae9d4cc6d2c2bba71e05056afccd7925506e7::" providerId="AD" clId="Web-{3DDE04FC-6270-82F7-9F54-131856AE04C1}" dt="2024-10-16T06:50:30.589" v="334" actId="20577"/>
          <ac:spMkLst>
            <pc:docMk/>
            <pc:sldMk cId="3411049484" sldId="351"/>
            <ac:spMk id="3" creationId="{00000000-0000-0000-0000-000000000000}"/>
          </ac:spMkLst>
        </pc:spChg>
        <pc:spChg chg="mod">
          <ac:chgData name="Guest User" userId="S::urn:spo:anon#716f111210b5f8d2d66980a9e70ae9d4cc6d2c2bba71e05056afccd7925506e7::" providerId="AD" clId="Web-{3DDE04FC-6270-82F7-9F54-131856AE04C1}" dt="2024-10-16T06:13:12.200" v="295" actId="14100"/>
          <ac:spMkLst>
            <pc:docMk/>
            <pc:sldMk cId="3411049484" sldId="351"/>
            <ac:spMk id="4" creationId="{FC6A79CE-1611-6070-8D4A-447B3B07E552}"/>
          </ac:spMkLst>
        </pc:spChg>
      </pc:sldChg>
      <pc:sldChg chg="addSp delSp modSp add replId">
        <pc:chgData name="Guest User" userId="S::urn:spo:anon#716f111210b5f8d2d66980a9e70ae9d4cc6d2c2bba71e05056afccd7925506e7::" providerId="AD" clId="Web-{3DDE04FC-6270-82F7-9F54-131856AE04C1}" dt="2024-10-16T08:01:25.419" v="801" actId="1076"/>
        <pc:sldMkLst>
          <pc:docMk/>
          <pc:sldMk cId="3014871260" sldId="352"/>
        </pc:sldMkLst>
        <pc:spChg chg="mod">
          <ac:chgData name="Guest User" userId="S::urn:spo:anon#716f111210b5f8d2d66980a9e70ae9d4cc6d2c2bba71e05056afccd7925506e7::" providerId="AD" clId="Web-{3DDE04FC-6270-82F7-9F54-131856AE04C1}" dt="2024-10-16T07:58:03.115" v="732" actId="20577"/>
          <ac:spMkLst>
            <pc:docMk/>
            <pc:sldMk cId="3014871260" sldId="352"/>
            <ac:spMk id="3" creationId="{00000000-0000-0000-0000-000000000000}"/>
          </ac:spMkLst>
        </pc:spChg>
        <pc:spChg chg="add del mod">
          <ac:chgData name="Guest User" userId="S::urn:spo:anon#716f111210b5f8d2d66980a9e70ae9d4cc6d2c2bba71e05056afccd7925506e7::" providerId="AD" clId="Web-{3DDE04FC-6270-82F7-9F54-131856AE04C1}" dt="2024-10-16T07:59:15.774" v="753"/>
          <ac:spMkLst>
            <pc:docMk/>
            <pc:sldMk cId="3014871260" sldId="352"/>
            <ac:spMk id="5" creationId="{B5F5B8D6-4337-3601-27C7-F5A535BFDC0B}"/>
          </ac:spMkLst>
        </pc:spChg>
        <pc:spChg chg="del">
          <ac:chgData name="Guest User" userId="S::urn:spo:anon#716f111210b5f8d2d66980a9e70ae9d4cc6d2c2bba71e05056afccd7925506e7::" providerId="AD" clId="Web-{3DDE04FC-6270-82F7-9F54-131856AE04C1}" dt="2024-10-16T06:55:05.314" v="366"/>
          <ac:spMkLst>
            <pc:docMk/>
            <pc:sldMk cId="3014871260" sldId="352"/>
            <ac:spMk id="6" creationId="{52060423-29D5-4F69-99B4-85636FD790BB}"/>
          </ac:spMkLst>
        </pc:spChg>
        <pc:spChg chg="add del mod">
          <ac:chgData name="Guest User" userId="S::urn:spo:anon#716f111210b5f8d2d66980a9e70ae9d4cc6d2c2bba71e05056afccd7925506e7::" providerId="AD" clId="Web-{3DDE04FC-6270-82F7-9F54-131856AE04C1}" dt="2024-10-16T07:59:14.071" v="752"/>
          <ac:spMkLst>
            <pc:docMk/>
            <pc:sldMk cId="3014871260" sldId="352"/>
            <ac:spMk id="6" creationId="{F0C8F5E8-C2BE-8468-079E-45CDB92F26D7}"/>
          </ac:spMkLst>
        </pc:spChg>
        <pc:spChg chg="mod">
          <ac:chgData name="Guest User" userId="S::urn:spo:anon#716f111210b5f8d2d66980a9e70ae9d4cc6d2c2bba71e05056afccd7925506e7::" providerId="AD" clId="Web-{3DDE04FC-6270-82F7-9F54-131856AE04C1}" dt="2024-10-16T08:01:15.044" v="796" actId="1076"/>
          <ac:spMkLst>
            <pc:docMk/>
            <pc:sldMk cId="3014871260" sldId="352"/>
            <ac:spMk id="7" creationId="{F4A7AE1E-E5B5-4D39-8117-924106CBDA73}"/>
          </ac:spMkLst>
        </pc:spChg>
        <pc:spChg chg="mod">
          <ac:chgData name="Guest User" userId="S::urn:spo:anon#716f111210b5f8d2d66980a9e70ae9d4cc6d2c2bba71e05056afccd7925506e7::" providerId="AD" clId="Web-{3DDE04FC-6270-82F7-9F54-131856AE04C1}" dt="2024-10-16T08:01:15.060" v="797" actId="1076"/>
          <ac:spMkLst>
            <pc:docMk/>
            <pc:sldMk cId="3014871260" sldId="352"/>
            <ac:spMk id="8" creationId="{DADE1835-EBD8-4CB7-8399-626B54AF85B9}"/>
          </ac:spMkLst>
        </pc:spChg>
        <pc:spChg chg="add del mod">
          <ac:chgData name="Guest User" userId="S::urn:spo:anon#716f111210b5f8d2d66980a9e70ae9d4cc6d2c2bba71e05056afccd7925506e7::" providerId="AD" clId="Web-{3DDE04FC-6270-82F7-9F54-131856AE04C1}" dt="2024-10-16T07:59:13.571" v="751"/>
          <ac:spMkLst>
            <pc:docMk/>
            <pc:sldMk cId="3014871260" sldId="352"/>
            <ac:spMk id="9" creationId="{C7C4C890-0AFF-E162-2CD0-9A226B7FAA64}"/>
          </ac:spMkLst>
        </pc:spChg>
        <pc:spChg chg="del">
          <ac:chgData name="Guest User" userId="S::urn:spo:anon#716f111210b5f8d2d66980a9e70ae9d4cc6d2c2bba71e05056afccd7925506e7::" providerId="AD" clId="Web-{3DDE04FC-6270-82F7-9F54-131856AE04C1}" dt="2024-10-16T06:55:04.174" v="365"/>
          <ac:spMkLst>
            <pc:docMk/>
            <pc:sldMk cId="3014871260" sldId="352"/>
            <ac:spMk id="9" creationId="{D127B281-0131-489C-942F-3454B802530F}"/>
          </ac:spMkLst>
        </pc:spChg>
        <pc:spChg chg="del">
          <ac:chgData name="Guest User" userId="S::urn:spo:anon#716f111210b5f8d2d66980a9e70ae9d4cc6d2c2bba71e05056afccd7925506e7::" providerId="AD" clId="Web-{3DDE04FC-6270-82F7-9F54-131856AE04C1}" dt="2024-10-16T06:55:07.752" v="368"/>
          <ac:spMkLst>
            <pc:docMk/>
            <pc:sldMk cId="3014871260" sldId="352"/>
            <ac:spMk id="10" creationId="{852F7D99-FE3C-45C5-BBF0-523E278D6433}"/>
          </ac:spMkLst>
        </pc:spChg>
        <pc:spChg chg="mod">
          <ac:chgData name="Guest User" userId="S::urn:spo:anon#716f111210b5f8d2d66980a9e70ae9d4cc6d2c2bba71e05056afccd7925506e7::" providerId="AD" clId="Web-{3DDE04FC-6270-82F7-9F54-131856AE04C1}" dt="2024-10-16T08:01:15.060" v="798" actId="1076"/>
          <ac:spMkLst>
            <pc:docMk/>
            <pc:sldMk cId="3014871260" sldId="352"/>
            <ac:spMk id="11" creationId="{DD70FEDF-61B7-4920-AEEA-4D2AA597A1FF}"/>
          </ac:spMkLst>
        </pc:spChg>
        <pc:spChg chg="del">
          <ac:chgData name="Guest User" userId="S::urn:spo:anon#716f111210b5f8d2d66980a9e70ae9d4cc6d2c2bba71e05056afccd7925506e7::" providerId="AD" clId="Web-{3DDE04FC-6270-82F7-9F54-131856AE04C1}" dt="2024-10-16T06:55:06.470" v="367"/>
          <ac:spMkLst>
            <pc:docMk/>
            <pc:sldMk cId="3014871260" sldId="352"/>
            <ac:spMk id="12" creationId="{90DBFAB5-F910-4487-9599-BCEBF19E6CB7}"/>
          </ac:spMkLst>
        </pc:spChg>
        <pc:spChg chg="add mod">
          <ac:chgData name="Guest User" userId="S::urn:spo:anon#716f111210b5f8d2d66980a9e70ae9d4cc6d2c2bba71e05056afccd7925506e7::" providerId="AD" clId="Web-{3DDE04FC-6270-82F7-9F54-131856AE04C1}" dt="2024-10-16T08:01:25.419" v="801" actId="1076"/>
          <ac:spMkLst>
            <pc:docMk/>
            <pc:sldMk cId="3014871260" sldId="352"/>
            <ac:spMk id="13" creationId="{017ADC6F-8FC8-8EDE-DE24-4588ED7E3486}"/>
          </ac:spMkLst>
        </pc:spChg>
        <pc:grpChg chg="del">
          <ac:chgData name="Guest User" userId="S::urn:spo:anon#716f111210b5f8d2d66980a9e70ae9d4cc6d2c2bba71e05056afccd7925506e7::" providerId="AD" clId="Web-{3DDE04FC-6270-82F7-9F54-131856AE04C1}" dt="2024-10-16T06:55:08.564" v="369"/>
          <ac:grpSpMkLst>
            <pc:docMk/>
            <pc:sldMk cId="3014871260" sldId="352"/>
            <ac:grpSpMk id="13" creationId="{7F5E749C-79CE-4177-8BCF-0966B22411DC}"/>
          </ac:grpSpMkLst>
        </pc:grpChg>
        <pc:grpChg chg="del">
          <ac:chgData name="Guest User" userId="S::urn:spo:anon#716f111210b5f8d2d66980a9e70ae9d4cc6d2c2bba71e05056afccd7925506e7::" providerId="AD" clId="Web-{3DDE04FC-6270-82F7-9F54-131856AE04C1}" dt="2024-10-16T06:55:09.486" v="371"/>
          <ac:grpSpMkLst>
            <pc:docMk/>
            <pc:sldMk cId="3014871260" sldId="352"/>
            <ac:grpSpMk id="20" creationId="{FBC317BD-9240-4A6B-AC66-E260B456C573}"/>
          </ac:grpSpMkLst>
        </pc:grpChg>
        <pc:grpChg chg="del">
          <ac:chgData name="Guest User" userId="S::urn:spo:anon#716f111210b5f8d2d66980a9e70ae9d4cc6d2c2bba71e05056afccd7925506e7::" providerId="AD" clId="Web-{3DDE04FC-6270-82F7-9F54-131856AE04C1}" dt="2024-10-16T06:55:09.986" v="372"/>
          <ac:grpSpMkLst>
            <pc:docMk/>
            <pc:sldMk cId="3014871260" sldId="352"/>
            <ac:grpSpMk id="26" creationId="{131C20DB-7877-45EE-84E2-10423E619E8E}"/>
          </ac:grpSpMkLst>
        </pc:grpChg>
        <pc:picChg chg="add mod">
          <ac:chgData name="Guest User" userId="S::urn:spo:anon#716f111210b5f8d2d66980a9e70ae9d4cc6d2c2bba71e05056afccd7925506e7::" providerId="AD" clId="Web-{3DDE04FC-6270-82F7-9F54-131856AE04C1}" dt="2024-10-16T08:01:10.763" v="795" actId="14100"/>
          <ac:picMkLst>
            <pc:docMk/>
            <pc:sldMk cId="3014871260" sldId="352"/>
            <ac:picMk id="4" creationId="{56EE80F7-97B6-F3CE-FE9D-5300BAC6FB24}"/>
          </ac:picMkLst>
        </pc:picChg>
        <pc:picChg chg="add del mod">
          <ac:chgData name="Guest User" userId="S::urn:spo:anon#716f111210b5f8d2d66980a9e70ae9d4cc6d2c2bba71e05056afccd7925506e7::" providerId="AD" clId="Web-{3DDE04FC-6270-82F7-9F54-131856AE04C1}" dt="2024-10-16T07:15:33.612" v="455"/>
          <ac:picMkLst>
            <pc:docMk/>
            <pc:sldMk cId="3014871260" sldId="352"/>
            <ac:picMk id="4" creationId="{6E74697B-3B40-CAF1-5DB8-BFAC0363EB21}"/>
          </ac:picMkLst>
        </pc:picChg>
        <pc:picChg chg="add del mod">
          <ac:chgData name="Guest User" userId="S::urn:spo:anon#716f111210b5f8d2d66980a9e70ae9d4cc6d2c2bba71e05056afccd7925506e7::" providerId="AD" clId="Web-{3DDE04FC-6270-82F7-9F54-131856AE04C1}" dt="2024-10-16T07:59:12.461" v="750"/>
          <ac:picMkLst>
            <pc:docMk/>
            <pc:sldMk cId="3014871260" sldId="352"/>
            <ac:picMk id="10" creationId="{CA578AA7-B122-6BBF-AEF9-8D44AFBC0938}"/>
          </ac:picMkLst>
        </pc:picChg>
        <pc:picChg chg="del">
          <ac:chgData name="Guest User" userId="S::urn:spo:anon#716f111210b5f8d2d66980a9e70ae9d4cc6d2c2bba71e05056afccd7925506e7::" providerId="AD" clId="Web-{3DDE04FC-6270-82F7-9F54-131856AE04C1}" dt="2024-10-16T06:55:09.033" v="370"/>
          <ac:picMkLst>
            <pc:docMk/>
            <pc:sldMk cId="3014871260" sldId="352"/>
            <ac:picMk id="16" creationId="{0C3E5919-1EDE-47EE-9EB8-7B90F609C042}"/>
          </ac:picMkLst>
        </pc:picChg>
        <pc:picChg chg="add del mod">
          <ac:chgData name="Guest User" userId="S::urn:spo:anon#716f111210b5f8d2d66980a9e70ae9d4cc6d2c2bba71e05056afccd7925506e7::" providerId="AD" clId="Web-{3DDE04FC-6270-82F7-9F54-131856AE04C1}" dt="2024-10-16T07:12:50.778" v="441"/>
          <ac:picMkLst>
            <pc:docMk/>
            <pc:sldMk cId="3014871260" sldId="352"/>
            <ac:picMk id="17" creationId="{01E312F5-8B9F-AAD9-3316-F100645867C1}"/>
          </ac:picMkLst>
        </pc:picChg>
      </pc:sldChg>
      <pc:sldChg chg="delSp modSp add replId">
        <pc:chgData name="Guest User" userId="S::urn:spo:anon#716f111210b5f8d2d66980a9e70ae9d4cc6d2c2bba71e05056afccd7925506e7::" providerId="AD" clId="Web-{3DDE04FC-6270-82F7-9F54-131856AE04C1}" dt="2024-10-16T08:19:46.537" v="853" actId="20577"/>
        <pc:sldMkLst>
          <pc:docMk/>
          <pc:sldMk cId="2044672545" sldId="353"/>
        </pc:sldMkLst>
        <pc:spChg chg="mod">
          <ac:chgData name="Guest User" userId="S::urn:spo:anon#716f111210b5f8d2d66980a9e70ae9d4cc6d2c2bba71e05056afccd7925506e7::" providerId="AD" clId="Web-{3DDE04FC-6270-82F7-9F54-131856AE04C1}" dt="2024-10-16T07:19:43.746" v="515" actId="20577"/>
          <ac:spMkLst>
            <pc:docMk/>
            <pc:sldMk cId="2044672545" sldId="353"/>
            <ac:spMk id="3" creationId="{00000000-0000-0000-0000-000000000000}"/>
          </ac:spMkLst>
        </pc:spChg>
        <pc:spChg chg="mod">
          <ac:chgData name="Guest User" userId="S::urn:spo:anon#716f111210b5f8d2d66980a9e70ae9d4cc6d2c2bba71e05056afccd7925506e7::" providerId="AD" clId="Web-{3DDE04FC-6270-82F7-9F54-131856AE04C1}" dt="2024-10-16T08:12:49.850" v="838" actId="1076"/>
          <ac:spMkLst>
            <pc:docMk/>
            <pc:sldMk cId="2044672545" sldId="353"/>
            <ac:spMk id="5" creationId="{B5F5B8D6-4337-3601-27C7-F5A535BFDC0B}"/>
          </ac:spMkLst>
        </pc:spChg>
        <pc:spChg chg="mod">
          <ac:chgData name="Guest User" userId="S::urn:spo:anon#716f111210b5f8d2d66980a9e70ae9d4cc6d2c2bba71e05056afccd7925506e7::" providerId="AD" clId="Web-{3DDE04FC-6270-82F7-9F54-131856AE04C1}" dt="2024-10-16T08:12:49.804" v="836" actId="1076"/>
          <ac:spMkLst>
            <pc:docMk/>
            <pc:sldMk cId="2044672545" sldId="353"/>
            <ac:spMk id="6" creationId="{F0C8F5E8-C2BE-8468-079E-45CDB92F26D7}"/>
          </ac:spMkLst>
        </pc:spChg>
        <pc:spChg chg="mod">
          <ac:chgData name="Guest User" userId="S::urn:spo:anon#716f111210b5f8d2d66980a9e70ae9d4cc6d2c2bba71e05056afccd7925506e7::" providerId="AD" clId="Web-{3DDE04FC-6270-82F7-9F54-131856AE04C1}" dt="2024-10-16T08:12:49.772" v="833" actId="1076"/>
          <ac:spMkLst>
            <pc:docMk/>
            <pc:sldMk cId="2044672545" sldId="353"/>
            <ac:spMk id="7" creationId="{F4A7AE1E-E5B5-4D39-8117-924106CBDA73}"/>
          </ac:spMkLst>
        </pc:spChg>
        <pc:spChg chg="mod">
          <ac:chgData name="Guest User" userId="S::urn:spo:anon#716f111210b5f8d2d66980a9e70ae9d4cc6d2c2bba71e05056afccd7925506e7::" providerId="AD" clId="Web-{3DDE04FC-6270-82F7-9F54-131856AE04C1}" dt="2024-10-16T08:16:51.015" v="848" actId="1076"/>
          <ac:spMkLst>
            <pc:docMk/>
            <pc:sldMk cId="2044672545" sldId="353"/>
            <ac:spMk id="8" creationId="{DADE1835-EBD8-4CB7-8399-626B54AF85B9}"/>
          </ac:spMkLst>
        </pc:spChg>
        <pc:spChg chg="mod">
          <ac:chgData name="Guest User" userId="S::urn:spo:anon#716f111210b5f8d2d66980a9e70ae9d4cc6d2c2bba71e05056afccd7925506e7::" providerId="AD" clId="Web-{3DDE04FC-6270-82F7-9F54-131856AE04C1}" dt="2024-10-16T08:19:46.537" v="853" actId="20577"/>
          <ac:spMkLst>
            <pc:docMk/>
            <pc:sldMk cId="2044672545" sldId="353"/>
            <ac:spMk id="9" creationId="{C7C4C890-0AFF-E162-2CD0-9A226B7FAA64}"/>
          </ac:spMkLst>
        </pc:spChg>
        <pc:spChg chg="mod">
          <ac:chgData name="Guest User" userId="S::urn:spo:anon#716f111210b5f8d2d66980a9e70ae9d4cc6d2c2bba71e05056afccd7925506e7::" providerId="AD" clId="Web-{3DDE04FC-6270-82F7-9F54-131856AE04C1}" dt="2024-10-16T08:16:48.375" v="847" actId="14100"/>
          <ac:spMkLst>
            <pc:docMk/>
            <pc:sldMk cId="2044672545" sldId="353"/>
            <ac:spMk id="11" creationId="{DD70FEDF-61B7-4920-AEEA-4D2AA597A1FF}"/>
          </ac:spMkLst>
        </pc:spChg>
        <pc:picChg chg="del">
          <ac:chgData name="Guest User" userId="S::urn:spo:anon#716f111210b5f8d2d66980a9e70ae9d4cc6d2c2bba71e05056afccd7925506e7::" providerId="AD" clId="Web-{3DDE04FC-6270-82F7-9F54-131856AE04C1}" dt="2024-10-16T08:05:44.476" v="812"/>
          <ac:picMkLst>
            <pc:docMk/>
            <pc:sldMk cId="2044672545" sldId="353"/>
            <ac:picMk id="10" creationId="{CA578AA7-B122-6BBF-AEF9-8D44AFBC0938}"/>
          </ac:picMkLst>
        </pc:picChg>
      </pc:sldChg>
      <pc:sldChg chg="addSp delSp modSp add replId">
        <pc:chgData name="Guest User" userId="S::urn:spo:anon#716f111210b5f8d2d66980a9e70ae9d4cc6d2c2bba71e05056afccd7925506e7::" providerId="AD" clId="Web-{3DDE04FC-6270-82F7-9F54-131856AE04C1}" dt="2024-10-16T07:58:16.100" v="736" actId="1076"/>
        <pc:sldMkLst>
          <pc:docMk/>
          <pc:sldMk cId="116159392" sldId="354"/>
        </pc:sldMkLst>
        <pc:spChg chg="mod">
          <ac:chgData name="Guest User" userId="S::urn:spo:anon#716f111210b5f8d2d66980a9e70ae9d4cc6d2c2bba71e05056afccd7925506e7::" providerId="AD" clId="Web-{3DDE04FC-6270-82F7-9F54-131856AE04C1}" dt="2024-10-16T07:41:58.779" v="597" actId="20577"/>
          <ac:spMkLst>
            <pc:docMk/>
            <pc:sldMk cId="116159392" sldId="354"/>
            <ac:spMk id="3" creationId="{00000000-0000-0000-0000-000000000000}"/>
          </ac:spMkLst>
        </pc:spChg>
        <pc:spChg chg="del mod">
          <ac:chgData name="Guest User" userId="S::urn:spo:anon#716f111210b5f8d2d66980a9e70ae9d4cc6d2c2bba71e05056afccd7925506e7::" providerId="AD" clId="Web-{3DDE04FC-6270-82F7-9F54-131856AE04C1}" dt="2024-10-16T07:42:18.311" v="599"/>
          <ac:spMkLst>
            <pc:docMk/>
            <pc:sldMk cId="116159392" sldId="354"/>
            <ac:spMk id="4" creationId="{FC6A79CE-1611-6070-8D4A-447B3B07E552}"/>
          </ac:spMkLst>
        </pc:spChg>
        <pc:spChg chg="add mod">
          <ac:chgData name="Guest User" userId="S::urn:spo:anon#716f111210b5f8d2d66980a9e70ae9d4cc6d2c2bba71e05056afccd7925506e7::" providerId="AD" clId="Web-{3DDE04FC-6270-82F7-9F54-131856AE04C1}" dt="2024-10-16T07:58:16.100" v="736" actId="1076"/>
          <ac:spMkLst>
            <pc:docMk/>
            <pc:sldMk cId="116159392" sldId="354"/>
            <ac:spMk id="6" creationId="{486E16B8-78C3-47DB-600A-A7C338FEC57C}"/>
          </ac:spMkLst>
        </pc:spChg>
        <pc:picChg chg="add mod">
          <ac:chgData name="Guest User" userId="S::urn:spo:anon#716f111210b5f8d2d66980a9e70ae9d4cc6d2c2bba71e05056afccd7925506e7::" providerId="AD" clId="Web-{3DDE04FC-6270-82F7-9F54-131856AE04C1}" dt="2024-10-16T07:58:16.037" v="735" actId="1076"/>
          <ac:picMkLst>
            <pc:docMk/>
            <pc:sldMk cId="116159392" sldId="354"/>
            <ac:picMk id="5" creationId="{5D3A42F4-D880-0410-2D1D-7CA00F793FBB}"/>
          </ac:picMkLst>
        </pc:picChg>
      </pc:sldChg>
      <pc:sldChg chg="modSp add replId">
        <pc:chgData name="Guest User" userId="S::urn:spo:anon#716f111210b5f8d2d66980a9e70ae9d4cc6d2c2bba71e05056afccd7925506e7::" providerId="AD" clId="Web-{3DDE04FC-6270-82F7-9F54-131856AE04C1}" dt="2024-10-16T07:51:47.742" v="672" actId="20577"/>
        <pc:sldMkLst>
          <pc:docMk/>
          <pc:sldMk cId="272273439" sldId="355"/>
        </pc:sldMkLst>
        <pc:spChg chg="mod">
          <ac:chgData name="Guest User" userId="S::urn:spo:anon#716f111210b5f8d2d66980a9e70ae9d4cc6d2c2bba71e05056afccd7925506e7::" providerId="AD" clId="Web-{3DDE04FC-6270-82F7-9F54-131856AE04C1}" dt="2024-10-16T07:51:47.742" v="672" actId="20577"/>
          <ac:spMkLst>
            <pc:docMk/>
            <pc:sldMk cId="272273439" sldId="355"/>
            <ac:spMk id="7" creationId="{CD88C482-19C8-4BD6-8EB3-7ED5AE913AB9}"/>
          </ac:spMkLst>
        </pc:spChg>
        <pc:spChg chg="mod">
          <ac:chgData name="Guest User" userId="S::urn:spo:anon#716f111210b5f8d2d66980a9e70ae9d4cc6d2c2bba71e05056afccd7925506e7::" providerId="AD" clId="Web-{3DDE04FC-6270-82F7-9F54-131856AE04C1}" dt="2024-10-16T07:51:22.382" v="669" actId="20577"/>
          <ac:spMkLst>
            <pc:docMk/>
            <pc:sldMk cId="272273439" sldId="355"/>
            <ac:spMk id="8" creationId="{FAC4C5D1-7922-9D81-4521-F02A3F74BF14}"/>
          </ac:spMkLst>
        </pc:spChg>
      </pc:sldChg>
      <pc:sldChg chg="modSp add replId">
        <pc:chgData name="Guest User" userId="S::urn:spo:anon#716f111210b5f8d2d66980a9e70ae9d4cc6d2c2bba71e05056afccd7925506e7::" providerId="AD" clId="Web-{3DDE04FC-6270-82F7-9F54-131856AE04C1}" dt="2024-10-16T07:52:32.697" v="678" actId="20577"/>
        <pc:sldMkLst>
          <pc:docMk/>
          <pc:sldMk cId="355436472" sldId="356"/>
        </pc:sldMkLst>
        <pc:spChg chg="mod">
          <ac:chgData name="Guest User" userId="S::urn:spo:anon#716f111210b5f8d2d66980a9e70ae9d4cc6d2c2bba71e05056afccd7925506e7::" providerId="AD" clId="Web-{3DDE04FC-6270-82F7-9F54-131856AE04C1}" dt="2024-10-16T07:52:32.697" v="678" actId="20577"/>
          <ac:spMkLst>
            <pc:docMk/>
            <pc:sldMk cId="355436472" sldId="356"/>
            <ac:spMk id="7" creationId="{CD88C482-19C8-4BD6-8EB3-7ED5AE913AB9}"/>
          </ac:spMkLst>
        </pc:spChg>
        <pc:spChg chg="mod">
          <ac:chgData name="Guest User" userId="S::urn:spo:anon#716f111210b5f8d2d66980a9e70ae9d4cc6d2c2bba71e05056afccd7925506e7::" providerId="AD" clId="Web-{3DDE04FC-6270-82F7-9F54-131856AE04C1}" dt="2024-10-16T07:52:14.727" v="675" actId="20577"/>
          <ac:spMkLst>
            <pc:docMk/>
            <pc:sldMk cId="355436472" sldId="356"/>
            <ac:spMk id="8" creationId="{FAC4C5D1-7922-9D81-4521-F02A3F74BF14}"/>
          </ac:spMkLst>
        </pc:spChg>
      </pc:sldChg>
      <pc:sldChg chg="modSp add replId">
        <pc:chgData name="Guest User" userId="S::urn:spo:anon#716f111210b5f8d2d66980a9e70ae9d4cc6d2c2bba71e05056afccd7925506e7::" providerId="AD" clId="Web-{3DDE04FC-6270-82F7-9F54-131856AE04C1}" dt="2024-10-16T07:53:52.903" v="706" actId="20577"/>
        <pc:sldMkLst>
          <pc:docMk/>
          <pc:sldMk cId="2554096296" sldId="357"/>
        </pc:sldMkLst>
        <pc:spChg chg="mod">
          <ac:chgData name="Guest User" userId="S::urn:spo:anon#716f111210b5f8d2d66980a9e70ae9d4cc6d2c2bba71e05056afccd7925506e7::" providerId="AD" clId="Web-{3DDE04FC-6270-82F7-9F54-131856AE04C1}" dt="2024-10-16T07:53:52.903" v="706" actId="20577"/>
          <ac:spMkLst>
            <pc:docMk/>
            <pc:sldMk cId="2554096296" sldId="357"/>
            <ac:spMk id="7" creationId="{CD88C482-19C8-4BD6-8EB3-7ED5AE913AB9}"/>
          </ac:spMkLst>
        </pc:spChg>
        <pc:spChg chg="mod">
          <ac:chgData name="Guest User" userId="S::urn:spo:anon#716f111210b5f8d2d66980a9e70ae9d4cc6d2c2bba71e05056afccd7925506e7::" providerId="AD" clId="Web-{3DDE04FC-6270-82F7-9F54-131856AE04C1}" dt="2024-10-16T07:53:18.167" v="687" actId="20577"/>
          <ac:spMkLst>
            <pc:docMk/>
            <pc:sldMk cId="2554096296" sldId="357"/>
            <ac:spMk id="8" creationId="{FAC4C5D1-7922-9D81-4521-F02A3F74BF14}"/>
          </ac:spMkLst>
        </pc:spChg>
      </pc:sldChg>
      <pc:sldChg chg="modSp add replId">
        <pc:chgData name="Guest User" userId="S::urn:spo:anon#716f111210b5f8d2d66980a9e70ae9d4cc6d2c2bba71e05056afccd7925506e7::" providerId="AD" clId="Web-{3DDE04FC-6270-82F7-9F54-131856AE04C1}" dt="2024-10-16T07:55:22.703" v="716" actId="20577"/>
        <pc:sldMkLst>
          <pc:docMk/>
          <pc:sldMk cId="3787411036" sldId="358"/>
        </pc:sldMkLst>
        <pc:spChg chg="mod">
          <ac:chgData name="Guest User" userId="S::urn:spo:anon#716f111210b5f8d2d66980a9e70ae9d4cc6d2c2bba71e05056afccd7925506e7::" providerId="AD" clId="Web-{3DDE04FC-6270-82F7-9F54-131856AE04C1}" dt="2024-10-16T07:54:37.373" v="712" actId="20577"/>
          <ac:spMkLst>
            <pc:docMk/>
            <pc:sldMk cId="3787411036" sldId="358"/>
            <ac:spMk id="7" creationId="{CD88C482-19C8-4BD6-8EB3-7ED5AE913AB9}"/>
          </ac:spMkLst>
        </pc:spChg>
        <pc:spChg chg="mod">
          <ac:chgData name="Guest User" userId="S::urn:spo:anon#716f111210b5f8d2d66980a9e70ae9d4cc6d2c2bba71e05056afccd7925506e7::" providerId="AD" clId="Web-{3DDE04FC-6270-82F7-9F54-131856AE04C1}" dt="2024-10-16T07:55:22.703" v="716" actId="20577"/>
          <ac:spMkLst>
            <pc:docMk/>
            <pc:sldMk cId="3787411036" sldId="358"/>
            <ac:spMk id="8" creationId="{FAC4C5D1-7922-9D81-4521-F02A3F74BF14}"/>
          </ac:spMkLst>
        </pc:spChg>
      </pc:sldChg>
      <pc:sldChg chg="modSp add replId">
        <pc:chgData name="Guest User" userId="S::urn:spo:anon#716f111210b5f8d2d66980a9e70ae9d4cc6d2c2bba71e05056afccd7925506e7::" providerId="AD" clId="Web-{3DDE04FC-6270-82F7-9F54-131856AE04C1}" dt="2024-10-16T07:56:14.189" v="729" actId="20577"/>
        <pc:sldMkLst>
          <pc:docMk/>
          <pc:sldMk cId="2510886090" sldId="359"/>
        </pc:sldMkLst>
        <pc:spChg chg="mod">
          <ac:chgData name="Guest User" userId="S::urn:spo:anon#716f111210b5f8d2d66980a9e70ae9d4cc6d2c2bba71e05056afccd7925506e7::" providerId="AD" clId="Web-{3DDE04FC-6270-82F7-9F54-131856AE04C1}" dt="2024-10-16T07:55:40.813" v="723" actId="20577"/>
          <ac:spMkLst>
            <pc:docMk/>
            <pc:sldMk cId="2510886090" sldId="359"/>
            <ac:spMk id="7" creationId="{CD88C482-19C8-4BD6-8EB3-7ED5AE913AB9}"/>
          </ac:spMkLst>
        </pc:spChg>
        <pc:spChg chg="mod">
          <ac:chgData name="Guest User" userId="S::urn:spo:anon#716f111210b5f8d2d66980a9e70ae9d4cc6d2c2bba71e05056afccd7925506e7::" providerId="AD" clId="Web-{3DDE04FC-6270-82F7-9F54-131856AE04C1}" dt="2024-10-16T07:56:14.189" v="729" actId="20577"/>
          <ac:spMkLst>
            <pc:docMk/>
            <pc:sldMk cId="2510886090" sldId="359"/>
            <ac:spMk id="8" creationId="{FAC4C5D1-7922-9D81-4521-F02A3F74BF14}"/>
          </ac:spMkLst>
        </pc:spChg>
      </pc:sldChg>
      <pc:sldChg chg="add replId">
        <pc:chgData name="Guest User" userId="S::urn:spo:anon#716f111210b5f8d2d66980a9e70ae9d4cc6d2c2bba71e05056afccd7925506e7::" providerId="AD" clId="Web-{3DDE04FC-6270-82F7-9F54-131856AE04C1}" dt="2024-10-16T07:56:41.737" v="730"/>
        <pc:sldMkLst>
          <pc:docMk/>
          <pc:sldMk cId="2765969827" sldId="360"/>
        </pc:sldMkLst>
      </pc:sldChg>
      <pc:sldChg chg="addSp delSp modSp add replId">
        <pc:chgData name="Guest User" userId="S::urn:spo:anon#716f111210b5f8d2d66980a9e70ae9d4cc6d2c2bba71e05056afccd7925506e7::" providerId="AD" clId="Web-{3DDE04FC-6270-82F7-9F54-131856AE04C1}" dt="2024-10-16T08:28:51.854" v="945" actId="1076"/>
        <pc:sldMkLst>
          <pc:docMk/>
          <pc:sldMk cId="1445084084" sldId="361"/>
        </pc:sldMkLst>
        <pc:spChg chg="mod">
          <ac:chgData name="Guest User" userId="S::urn:spo:anon#716f111210b5f8d2d66980a9e70ae9d4cc6d2c2bba71e05056afccd7925506e7::" providerId="AD" clId="Web-{3DDE04FC-6270-82F7-9F54-131856AE04C1}" dt="2024-10-16T08:26:54.678" v="864" actId="20577"/>
          <ac:spMkLst>
            <pc:docMk/>
            <pc:sldMk cId="1445084084" sldId="361"/>
            <ac:spMk id="3" creationId="{00000000-0000-0000-0000-000000000000}"/>
          </ac:spMkLst>
        </pc:spChg>
        <pc:spChg chg="del">
          <ac:chgData name="Guest User" userId="S::urn:spo:anon#716f111210b5f8d2d66980a9e70ae9d4cc6d2c2bba71e05056afccd7925506e7::" providerId="AD" clId="Web-{3DDE04FC-6270-82F7-9F54-131856AE04C1}" dt="2024-10-16T08:27:28.523" v="867"/>
          <ac:spMkLst>
            <pc:docMk/>
            <pc:sldMk cId="1445084084" sldId="361"/>
            <ac:spMk id="5" creationId="{B5F5B8D6-4337-3601-27C7-F5A535BFDC0B}"/>
          </ac:spMkLst>
        </pc:spChg>
        <pc:spChg chg="del">
          <ac:chgData name="Guest User" userId="S::urn:spo:anon#716f111210b5f8d2d66980a9e70ae9d4cc6d2c2bba71e05056afccd7925506e7::" providerId="AD" clId="Web-{3DDE04FC-6270-82F7-9F54-131856AE04C1}" dt="2024-10-16T08:27:28.523" v="866"/>
          <ac:spMkLst>
            <pc:docMk/>
            <pc:sldMk cId="1445084084" sldId="361"/>
            <ac:spMk id="6" creationId="{F0C8F5E8-C2BE-8468-079E-45CDB92F26D7}"/>
          </ac:spMkLst>
        </pc:spChg>
        <pc:spChg chg="del">
          <ac:chgData name="Guest User" userId="S::urn:spo:anon#716f111210b5f8d2d66980a9e70ae9d4cc6d2c2bba71e05056afccd7925506e7::" providerId="AD" clId="Web-{3DDE04FC-6270-82F7-9F54-131856AE04C1}" dt="2024-10-16T08:27:28.523" v="870"/>
          <ac:spMkLst>
            <pc:docMk/>
            <pc:sldMk cId="1445084084" sldId="361"/>
            <ac:spMk id="7" creationId="{F4A7AE1E-E5B5-4D39-8117-924106CBDA73}"/>
          </ac:spMkLst>
        </pc:spChg>
        <pc:spChg chg="del">
          <ac:chgData name="Guest User" userId="S::urn:spo:anon#716f111210b5f8d2d66980a9e70ae9d4cc6d2c2bba71e05056afccd7925506e7::" providerId="AD" clId="Web-{3DDE04FC-6270-82F7-9F54-131856AE04C1}" dt="2024-10-16T08:27:28.523" v="869"/>
          <ac:spMkLst>
            <pc:docMk/>
            <pc:sldMk cId="1445084084" sldId="361"/>
            <ac:spMk id="8" creationId="{DADE1835-EBD8-4CB7-8399-626B54AF85B9}"/>
          </ac:spMkLst>
        </pc:spChg>
        <pc:spChg chg="del">
          <ac:chgData name="Guest User" userId="S::urn:spo:anon#716f111210b5f8d2d66980a9e70ae9d4cc6d2c2bba71e05056afccd7925506e7::" providerId="AD" clId="Web-{3DDE04FC-6270-82F7-9F54-131856AE04C1}" dt="2024-10-16T08:27:28.523" v="865"/>
          <ac:spMkLst>
            <pc:docMk/>
            <pc:sldMk cId="1445084084" sldId="361"/>
            <ac:spMk id="9" creationId="{C7C4C890-0AFF-E162-2CD0-9A226B7FAA64}"/>
          </ac:spMkLst>
        </pc:spChg>
        <pc:spChg chg="del">
          <ac:chgData name="Guest User" userId="S::urn:spo:anon#716f111210b5f8d2d66980a9e70ae9d4cc6d2c2bba71e05056afccd7925506e7::" providerId="AD" clId="Web-{3DDE04FC-6270-82F7-9F54-131856AE04C1}" dt="2024-10-16T08:27:28.523" v="868"/>
          <ac:spMkLst>
            <pc:docMk/>
            <pc:sldMk cId="1445084084" sldId="361"/>
            <ac:spMk id="11" creationId="{DD70FEDF-61B7-4920-AEEA-4D2AA597A1FF}"/>
          </ac:spMkLst>
        </pc:spChg>
        <pc:spChg chg="add mod">
          <ac:chgData name="Guest User" userId="S::urn:spo:anon#716f111210b5f8d2d66980a9e70ae9d4cc6d2c2bba71e05056afccd7925506e7::" providerId="AD" clId="Web-{3DDE04FC-6270-82F7-9F54-131856AE04C1}" dt="2024-10-16T08:28:51.854" v="945" actId="1076"/>
          <ac:spMkLst>
            <pc:docMk/>
            <pc:sldMk cId="1445084084" sldId="361"/>
            <ac:spMk id="12" creationId="{40E87361-9DD2-7623-AF35-DD8688D032CA}"/>
          </ac:spMkLst>
        </pc:spChg>
        <pc:picChg chg="add mod">
          <ac:chgData name="Guest User" userId="S::urn:spo:anon#716f111210b5f8d2d66980a9e70ae9d4cc6d2c2bba71e05056afccd7925506e7::" providerId="AD" clId="Web-{3DDE04FC-6270-82F7-9F54-131856AE04C1}" dt="2024-10-16T08:27:35.023" v="873" actId="1076"/>
          <ac:picMkLst>
            <pc:docMk/>
            <pc:sldMk cId="1445084084" sldId="361"/>
            <ac:picMk id="4" creationId="{99293505-9B3F-AA47-C331-3C4D460DD6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8CD9D-103C-4170-88CE-B9ED5A85F182}"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1B12-308D-4E59-A1BE-7760ADED21A5}" type="slidenum">
              <a:rPr lang="en-US" smtClean="0"/>
              <a:t>‹#›</a:t>
            </a:fld>
            <a:endParaRPr lang="en-US"/>
          </a:p>
        </p:txBody>
      </p:sp>
    </p:spTree>
    <p:extLst>
      <p:ext uri="{BB962C8B-B14F-4D97-AF65-F5344CB8AC3E}">
        <p14:creationId xmlns:p14="http://schemas.microsoft.com/office/powerpoint/2010/main" val="284063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a:t>
            </a:fld>
            <a:endParaRPr lang="en-US"/>
          </a:p>
        </p:txBody>
      </p:sp>
    </p:spTree>
    <p:extLst>
      <p:ext uri="{BB962C8B-B14F-4D97-AF65-F5344CB8AC3E}">
        <p14:creationId xmlns:p14="http://schemas.microsoft.com/office/powerpoint/2010/main" val="168640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11</a:t>
            </a:fld>
            <a:endParaRPr lang="en-US"/>
          </a:p>
        </p:txBody>
      </p:sp>
    </p:spTree>
    <p:extLst>
      <p:ext uri="{BB962C8B-B14F-4D97-AF65-F5344CB8AC3E}">
        <p14:creationId xmlns:p14="http://schemas.microsoft.com/office/powerpoint/2010/main" val="292519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19</a:t>
            </a:fld>
            <a:endParaRPr lang="en-US"/>
          </a:p>
        </p:txBody>
      </p:sp>
    </p:spTree>
    <p:extLst>
      <p:ext uri="{BB962C8B-B14F-4D97-AF65-F5344CB8AC3E}">
        <p14:creationId xmlns:p14="http://schemas.microsoft.com/office/powerpoint/2010/main" val="17925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21</a:t>
            </a:fld>
            <a:endParaRPr lang="en-US"/>
          </a:p>
        </p:txBody>
      </p:sp>
    </p:spTree>
    <p:extLst>
      <p:ext uri="{BB962C8B-B14F-4D97-AF65-F5344CB8AC3E}">
        <p14:creationId xmlns:p14="http://schemas.microsoft.com/office/powerpoint/2010/main" val="253484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30</a:t>
            </a:fld>
            <a:endParaRPr lang="en-US"/>
          </a:p>
        </p:txBody>
      </p:sp>
    </p:spTree>
    <p:extLst>
      <p:ext uri="{BB962C8B-B14F-4D97-AF65-F5344CB8AC3E}">
        <p14:creationId xmlns:p14="http://schemas.microsoft.com/office/powerpoint/2010/main" val="637862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31</a:t>
            </a:fld>
            <a:endParaRPr lang="en-US"/>
          </a:p>
        </p:txBody>
      </p:sp>
    </p:spTree>
    <p:extLst>
      <p:ext uri="{BB962C8B-B14F-4D97-AF65-F5344CB8AC3E}">
        <p14:creationId xmlns:p14="http://schemas.microsoft.com/office/powerpoint/2010/main" val="1662680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32</a:t>
            </a:fld>
            <a:endParaRPr lang="en-US"/>
          </a:p>
        </p:txBody>
      </p:sp>
    </p:spTree>
    <p:extLst>
      <p:ext uri="{BB962C8B-B14F-4D97-AF65-F5344CB8AC3E}">
        <p14:creationId xmlns:p14="http://schemas.microsoft.com/office/powerpoint/2010/main" val="244175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33</a:t>
            </a:fld>
            <a:endParaRPr lang="en-US"/>
          </a:p>
        </p:txBody>
      </p:sp>
    </p:spTree>
    <p:extLst>
      <p:ext uri="{BB962C8B-B14F-4D97-AF65-F5344CB8AC3E}">
        <p14:creationId xmlns:p14="http://schemas.microsoft.com/office/powerpoint/2010/main" val="116588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34</a:t>
            </a:fld>
            <a:endParaRPr lang="en-US"/>
          </a:p>
        </p:txBody>
      </p:sp>
    </p:spTree>
    <p:extLst>
      <p:ext uri="{BB962C8B-B14F-4D97-AF65-F5344CB8AC3E}">
        <p14:creationId xmlns:p14="http://schemas.microsoft.com/office/powerpoint/2010/main" val="341906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2962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9017619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09630" rtl="0" eaLnBrk="1" fontAlgn="auto" latinLnBrk="0" hangingPunct="1">
                <a:lnSpc>
                  <a:spcPct val="100000"/>
                </a:lnSpc>
                <a:spcBef>
                  <a:spcPts val="0"/>
                </a:spcBef>
                <a:spcAft>
                  <a:spcPts val="0"/>
                </a:spcAft>
                <a:buClrTx/>
                <a:buSzTx/>
                <a:buFontTx/>
                <a:buNone/>
                <a:tabLst/>
                <a:defRPr/>
              </a:pPr>
              <a:t>10/17/2024</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0963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0963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5447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a:t>Click to edit Master title style</a:t>
            </a:r>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2054790247"/>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34639602"/>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9F8FC-6C2A-E5F6-210B-7963179138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3" name="Picture 2" descr="200+ ảnh làm slide PowerPoint cực đẹp, chuyên nghiệp không ...">
            <a:extLst>
              <a:ext uri="{FF2B5EF4-FFF2-40B4-BE49-F238E27FC236}">
                <a16:creationId xmlns:a16="http://schemas.microsoft.com/office/drawing/2014/main" id="{B85F8A08-CEC9-7590-9A84-6135FBE75441}"/>
              </a:ext>
            </a:extLst>
          </p:cNvPr>
          <p:cNvPicPr>
            <a:picLocks noChangeAspect="1"/>
          </p:cNvPicPr>
          <p:nvPr/>
        </p:nvPicPr>
        <p:blipFill>
          <a:blip r:embed="rId2"/>
          <a:stretch>
            <a:fillRect/>
          </a:stretch>
        </p:blipFill>
        <p:spPr>
          <a:xfrm>
            <a:off x="-4481" y="-95249"/>
            <a:ext cx="12200962" cy="6970057"/>
          </a:xfrm>
          <a:prstGeom prst="rect">
            <a:avLst/>
          </a:prstGeom>
        </p:spPr>
      </p:pic>
      <p:pic>
        <p:nvPicPr>
          <p:cNvPr id="5" name="Picture 4" descr="A yellow and grey sign with white squares and black text&#10;&#10;Description automatically generated">
            <a:extLst>
              <a:ext uri="{FF2B5EF4-FFF2-40B4-BE49-F238E27FC236}">
                <a16:creationId xmlns:a16="http://schemas.microsoft.com/office/drawing/2014/main" id="{6A0D3591-6EEC-8A21-920B-F22CF8344B3C}"/>
              </a:ext>
            </a:extLst>
          </p:cNvPr>
          <p:cNvPicPr>
            <a:picLocks noChangeAspect="1"/>
          </p:cNvPicPr>
          <p:nvPr/>
        </p:nvPicPr>
        <p:blipFill>
          <a:blip r:embed="rId3"/>
          <a:stretch>
            <a:fillRect/>
          </a:stretch>
        </p:blipFill>
        <p:spPr>
          <a:xfrm>
            <a:off x="651391" y="862853"/>
            <a:ext cx="10497012" cy="4784912"/>
          </a:xfrm>
          <a:prstGeom prst="rect">
            <a:avLst/>
          </a:prstGeom>
        </p:spPr>
      </p:pic>
      <p:sp>
        <p:nvSpPr>
          <p:cNvPr id="11" name="Rectangle 10" descr="TRỰC QUAN HÓA DỮ LIỆU VỚI​">
            <a:extLst>
              <a:ext uri="{FF2B5EF4-FFF2-40B4-BE49-F238E27FC236}">
                <a16:creationId xmlns:a16="http://schemas.microsoft.com/office/drawing/2014/main" id="{94968DA4-EDDC-6739-FAF8-EAA73ABD4F17}"/>
              </a:ext>
            </a:extLst>
          </p:cNvPr>
          <p:cNvSpPr/>
          <p:nvPr/>
        </p:nvSpPr>
        <p:spPr>
          <a:xfrm>
            <a:off x="652468" y="859971"/>
            <a:ext cx="8087001" cy="1030794"/>
          </a:xfrm>
          <a:prstGeom prst="rect">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000000"/>
              </a:solidFill>
              <a:effectLst/>
              <a:uLnTx/>
              <a:uFillTx/>
              <a:latin typeface="Times New Roman"/>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Times New Roman"/>
                <a:ea typeface="+mn-ea"/>
                <a:cs typeface="Segoe UI"/>
              </a:rPr>
              <a:t>TRỰC QUAN HÓA DỮ LIỆU </a:t>
            </a:r>
            <a:r>
              <a:rPr lang="en-US" sz="4000" b="1">
                <a:solidFill>
                  <a:srgbClr val="000000"/>
                </a:solidFill>
                <a:latin typeface="Times New Roman"/>
                <a:cs typeface="Segoe UI"/>
              </a:rPr>
              <a:t>VỚI</a:t>
            </a:r>
            <a:endParaRPr lang="en-US" sz="4000" b="1" i="0" u="none" strike="sngStrike" kern="1200" cap="none" spc="0" normalizeH="0" baseline="0" noProof="0">
              <a:ln>
                <a:noFill/>
              </a:ln>
              <a:solidFill>
                <a:srgbClr val="000000"/>
              </a:solidFill>
              <a:effectLst/>
              <a:uLnTx/>
              <a:uFillTx/>
              <a:latin typeface="Times New Roman"/>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Segoe UI"/>
            </a:endParaRPr>
          </a:p>
        </p:txBody>
      </p:sp>
      <p:sp>
        <p:nvSpPr>
          <p:cNvPr id="12" name="Rectangle 11">
            <a:extLst>
              <a:ext uri="{FF2B5EF4-FFF2-40B4-BE49-F238E27FC236}">
                <a16:creationId xmlns:a16="http://schemas.microsoft.com/office/drawing/2014/main" id="{43B31C66-4811-DD23-805E-7988752A1DD6}"/>
              </a:ext>
            </a:extLst>
          </p:cNvPr>
          <p:cNvSpPr/>
          <p:nvPr/>
        </p:nvSpPr>
        <p:spPr>
          <a:xfrm>
            <a:off x="650307" y="3257304"/>
            <a:ext cx="5978758" cy="970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GV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phụ</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trách</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Ngô Thị Ngọc Bích​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Nguyễn Huy Quang​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p:txBody>
      </p:sp>
    </p:spTree>
    <p:extLst>
      <p:ext uri="{BB962C8B-B14F-4D97-AF65-F5344CB8AC3E}">
        <p14:creationId xmlns:p14="http://schemas.microsoft.com/office/powerpoint/2010/main" val="41015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CỘT SONG </a:t>
            </a:r>
            <a:r>
              <a:rPr lang="en-US" err="1">
                <a:solidFill>
                  <a:srgbClr val="C00000"/>
                </a:solidFill>
                <a:latin typeface="Segoe UI Semibold"/>
                <a:cs typeface="Segoe UI Semibold"/>
              </a:rPr>
              <a:t>SONG</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D6CD4CD2-D725-4BF9-B485-C55F06545DDC}"/>
              </a:ext>
            </a:extLst>
          </p:cNvPr>
          <p:cNvSpPr/>
          <p:nvPr/>
        </p:nvSpPr>
        <p:spPr>
          <a:xfrm>
            <a:off x="388802" y="2721197"/>
            <a:ext cx="2401530" cy="93925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Kéo</a:t>
            </a:r>
            <a:r>
              <a:rPr lang="en-US">
                <a:solidFill>
                  <a:srgbClr val="FF0000"/>
                </a:solidFill>
                <a:latin typeface="Times New Roman"/>
                <a:cs typeface="Times New Roman"/>
              </a:rPr>
              <a:t> </a:t>
            </a:r>
            <a:r>
              <a:rPr lang="en-US" err="1">
                <a:solidFill>
                  <a:srgbClr val="FF0000"/>
                </a:solidFill>
                <a:latin typeface="Times New Roman"/>
                <a:cs typeface="Times New Roman"/>
              </a:rPr>
              <a:t>thả</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Product </a:t>
            </a:r>
            <a:r>
              <a:rPr lang="en-US" err="1">
                <a:solidFill>
                  <a:srgbClr val="FF0000"/>
                </a:solidFill>
                <a:latin typeface="Times New Roman"/>
                <a:cs typeface="Times New Roman"/>
              </a:rPr>
              <a:t>xuống</a:t>
            </a:r>
            <a:r>
              <a:rPr lang="en-US">
                <a:solidFill>
                  <a:srgbClr val="FF0000"/>
                </a:solidFill>
                <a:latin typeface="Times New Roman"/>
                <a:cs typeface="Times New Roman"/>
              </a:rPr>
              <a:t> Legend</a:t>
            </a:r>
          </a:p>
        </p:txBody>
      </p:sp>
      <p:sp>
        <p:nvSpPr>
          <p:cNvPr id="8" name="Arrow: Right 7">
            <a:extLst>
              <a:ext uri="{FF2B5EF4-FFF2-40B4-BE49-F238E27FC236}">
                <a16:creationId xmlns:a16="http://schemas.microsoft.com/office/drawing/2014/main" id="{22C9B29D-EE26-473F-885D-9364B0DE7C42}"/>
              </a:ext>
            </a:extLst>
          </p:cNvPr>
          <p:cNvSpPr/>
          <p:nvPr/>
        </p:nvSpPr>
        <p:spPr>
          <a:xfrm rot="5400000">
            <a:off x="1429614" y="2187493"/>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Flowchart: Process 9">
            <a:extLst>
              <a:ext uri="{FF2B5EF4-FFF2-40B4-BE49-F238E27FC236}">
                <a16:creationId xmlns:a16="http://schemas.microsoft.com/office/drawing/2014/main" id="{D1F5C452-9203-44A1-9645-3E87ADD54267}"/>
              </a:ext>
            </a:extLst>
          </p:cNvPr>
          <p:cNvSpPr/>
          <p:nvPr/>
        </p:nvSpPr>
        <p:spPr>
          <a:xfrm>
            <a:off x="388802" y="1306022"/>
            <a:ext cx="2401530" cy="88064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Clustered column chart </a:t>
            </a:r>
            <a:r>
              <a:rPr lang="en-US" err="1">
                <a:solidFill>
                  <a:srgbClr val="FF0000"/>
                </a:solidFill>
                <a:latin typeface="Times New Roman"/>
                <a:cs typeface="Times New Roman"/>
              </a:rPr>
              <a:t>trong</a:t>
            </a:r>
            <a:r>
              <a:rPr lang="en-US">
                <a:solidFill>
                  <a:srgbClr val="FF0000"/>
                </a:solidFill>
                <a:latin typeface="Times New Roman"/>
                <a:cs typeface="Times New Roman"/>
              </a:rPr>
              <a:t> tab Visualization</a:t>
            </a:r>
          </a:p>
        </p:txBody>
      </p:sp>
      <p:sp>
        <p:nvSpPr>
          <p:cNvPr id="9" name="Arrow: Right 8">
            <a:extLst>
              <a:ext uri="{FF2B5EF4-FFF2-40B4-BE49-F238E27FC236}">
                <a16:creationId xmlns:a16="http://schemas.microsoft.com/office/drawing/2014/main" id="{E4CC7722-8201-4F01-BDAA-46E49692C283}"/>
              </a:ext>
            </a:extLst>
          </p:cNvPr>
          <p:cNvSpPr/>
          <p:nvPr/>
        </p:nvSpPr>
        <p:spPr>
          <a:xfrm rot="5400000">
            <a:off x="1429613" y="3661279"/>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338990B1-B380-4C5A-91E9-C3D784184043}"/>
              </a:ext>
            </a:extLst>
          </p:cNvPr>
          <p:cNvSpPr/>
          <p:nvPr/>
        </p:nvSpPr>
        <p:spPr>
          <a:xfrm>
            <a:off x="388802" y="4194983"/>
            <a:ext cx="2401530" cy="127256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thẻ</a:t>
            </a:r>
            <a:r>
              <a:rPr lang="en-US">
                <a:solidFill>
                  <a:srgbClr val="FF0000"/>
                </a:solidFill>
                <a:latin typeface="Times New Roman"/>
                <a:cs typeface="Times New Roman"/>
              </a:rPr>
              <a:t> Format ở tab Visualization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a:t>
            </a:r>
          </a:p>
        </p:txBody>
      </p:sp>
      <p:grpSp>
        <p:nvGrpSpPr>
          <p:cNvPr id="7" name="Group 6">
            <a:extLst>
              <a:ext uri="{FF2B5EF4-FFF2-40B4-BE49-F238E27FC236}">
                <a16:creationId xmlns:a16="http://schemas.microsoft.com/office/drawing/2014/main" id="{15DB411C-BEC6-4E0F-9352-AA556685DE33}"/>
              </a:ext>
            </a:extLst>
          </p:cNvPr>
          <p:cNvGrpSpPr/>
          <p:nvPr/>
        </p:nvGrpSpPr>
        <p:grpSpPr>
          <a:xfrm>
            <a:off x="3218420" y="1030032"/>
            <a:ext cx="8352532" cy="5197470"/>
            <a:chOff x="3218420" y="1030032"/>
            <a:chExt cx="8352532" cy="5197470"/>
          </a:xfrm>
        </p:grpSpPr>
        <p:pic>
          <p:nvPicPr>
            <p:cNvPr id="5" name="Picture 4">
              <a:extLst>
                <a:ext uri="{FF2B5EF4-FFF2-40B4-BE49-F238E27FC236}">
                  <a16:creationId xmlns:a16="http://schemas.microsoft.com/office/drawing/2014/main" id="{4417684E-60BD-45C1-AD4B-99FB1D54750A}"/>
                </a:ext>
              </a:extLst>
            </p:cNvPr>
            <p:cNvPicPr>
              <a:picLocks noChangeAspect="1"/>
            </p:cNvPicPr>
            <p:nvPr/>
          </p:nvPicPr>
          <p:blipFill>
            <a:blip r:embed="rId2"/>
            <a:stretch>
              <a:fillRect/>
            </a:stretch>
          </p:blipFill>
          <p:spPr>
            <a:xfrm>
              <a:off x="3218420" y="1030032"/>
              <a:ext cx="8352532" cy="5197470"/>
            </a:xfrm>
            <a:prstGeom prst="rect">
              <a:avLst/>
            </a:prstGeom>
          </p:spPr>
        </p:pic>
        <p:sp>
          <p:nvSpPr>
            <p:cNvPr id="4" name="Rectangle 3">
              <a:extLst>
                <a:ext uri="{FF2B5EF4-FFF2-40B4-BE49-F238E27FC236}">
                  <a16:creationId xmlns:a16="http://schemas.microsoft.com/office/drawing/2014/main" id="{AE4E3B42-F772-46C8-AB08-F9E031AA1C5E}"/>
                </a:ext>
              </a:extLst>
            </p:cNvPr>
            <p:cNvSpPr/>
            <p:nvPr/>
          </p:nvSpPr>
          <p:spPr>
            <a:xfrm>
              <a:off x="9935852" y="4260972"/>
              <a:ext cx="1545995" cy="603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677829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1997"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685800" y="1201668"/>
            <a:ext cx="4878421" cy="2115964"/>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TRỰC QUAN HÓA TỶ LỆ LỒNG NHAU</a:t>
            </a:r>
          </a:p>
        </p:txBody>
      </p:sp>
      <p:sp>
        <p:nvSpPr>
          <p:cNvPr id="16" name="Freeform 16"/>
          <p:cNvSpPr/>
          <p:nvPr/>
        </p:nvSpPr>
        <p:spPr>
          <a:xfrm rot="-332389">
            <a:off x="6128564" y="1052938"/>
            <a:ext cx="5688501" cy="8042869"/>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208182"/>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Treemaps</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55753"/>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lang="en-US" sz="2000">
                  <a:solidFill>
                    <a:prstClr val="black"/>
                  </a:solidFill>
                  <a:latin typeface="Open Sauce Bold"/>
                  <a:ea typeface="Open Sauce"/>
                  <a:cs typeface="Open Sauce"/>
                  <a:sym typeface="Open Sauce Bold"/>
                </a:rPr>
                <a:t>Mosaic ( hay </a:t>
              </a:r>
              <a:r>
                <a:rPr lang="en-US" sz="2000" err="1">
                  <a:solidFill>
                    <a:prstClr val="black"/>
                  </a:solidFill>
                  <a:latin typeface="Open Sauce Bold"/>
                  <a:ea typeface="Open Sauce"/>
                  <a:cs typeface="Open Sauce"/>
                  <a:sym typeface="Open Sauce Bold"/>
                </a:rPr>
                <a:t>Mekko</a:t>
              </a:r>
              <a:r>
                <a:rPr lang="en-US" sz="2000">
                  <a:solidFill>
                    <a:prstClr val="black"/>
                  </a:solidFill>
                  <a:latin typeface="Open Sauce Bold"/>
                  <a:ea typeface="Open Sauce"/>
                  <a:cs typeface="Open Sauce"/>
                  <a:sym typeface="Open Sauce Bold"/>
                </a:rPr>
                <a:t> chart)</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7" name="Group 17">
            <a:extLst>
              <a:ext uri="{FF2B5EF4-FFF2-40B4-BE49-F238E27FC236}">
                <a16:creationId xmlns:a16="http://schemas.microsoft.com/office/drawing/2014/main" id="{7947EA8E-E9AD-4963-A5F5-5E12C8D3CE9B}"/>
              </a:ext>
            </a:extLst>
          </p:cNvPr>
          <p:cNvGrpSpPr/>
          <p:nvPr/>
        </p:nvGrpSpPr>
        <p:grpSpPr>
          <a:xfrm>
            <a:off x="6678221" y="4297354"/>
            <a:ext cx="4712868" cy="667207"/>
            <a:chOff x="0" y="-10804"/>
            <a:chExt cx="8285510" cy="1207426"/>
          </a:xfrm>
        </p:grpSpPr>
        <p:sp>
          <p:nvSpPr>
            <p:cNvPr id="48" name="Freeform 18">
              <a:extLst>
                <a:ext uri="{FF2B5EF4-FFF2-40B4-BE49-F238E27FC236}">
                  <a16:creationId xmlns:a16="http://schemas.microsoft.com/office/drawing/2014/main" id="{43C32B81-A57D-4598-BC83-A40D31F9B709}"/>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9" name="Freeform 19">
              <a:extLst>
                <a:ext uri="{FF2B5EF4-FFF2-40B4-BE49-F238E27FC236}">
                  <a16:creationId xmlns:a16="http://schemas.microsoft.com/office/drawing/2014/main" id="{806DA1D7-A9FA-4F46-B210-02DCC3CC293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0" name="TextBox 20">
              <a:extLst>
                <a:ext uri="{FF2B5EF4-FFF2-40B4-BE49-F238E27FC236}">
                  <a16:creationId xmlns:a16="http://schemas.microsoft.com/office/drawing/2014/main" id="{2BDB5593-91EA-41D3-A300-3BF7026D3004}"/>
                </a:ext>
              </a:extLst>
            </p:cNvPr>
            <p:cNvSpPr txBox="1"/>
            <p:nvPr/>
          </p:nvSpPr>
          <p:spPr>
            <a:xfrm>
              <a:off x="291437" y="-1080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lang="en-US" sz="2000" err="1">
                  <a:solidFill>
                    <a:prstClr val="black"/>
                  </a:solidFill>
                  <a:latin typeface="Open Sauce Bold"/>
                  <a:ea typeface="Open Sauce"/>
                  <a:cs typeface="Open Sauce"/>
                  <a:sym typeface="Open Sauce Bold"/>
                </a:rPr>
                <a:t>Biểu</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đồ</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tròn</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lồng</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nhau</a:t>
              </a:r>
              <a:r>
                <a:rPr lang="en-US" sz="2000">
                  <a:solidFill>
                    <a:prstClr val="black"/>
                  </a:solidFill>
                  <a:latin typeface="Open Sauce Bold"/>
                  <a:ea typeface="Open Sauce"/>
                  <a:cs typeface="Open Sauce"/>
                  <a:sym typeface="Open Sauce Bold"/>
                </a:rPr>
                <a:t> (Sunburst chart)</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
        <p:nvSpPr>
          <p:cNvPr id="28" name="Freeform 20">
            <a:extLst>
              <a:ext uri="{FF2B5EF4-FFF2-40B4-BE49-F238E27FC236}">
                <a16:creationId xmlns:a16="http://schemas.microsoft.com/office/drawing/2014/main" id="{D572D0E8-4EDC-4C3E-9B88-079AD85CE2B7}"/>
              </a:ext>
            </a:extLst>
          </p:cNvPr>
          <p:cNvSpPr/>
          <p:nvPr/>
        </p:nvSpPr>
        <p:spPr>
          <a:xfrm>
            <a:off x="1173395" y="3310876"/>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1">
            <a:extLst>
              <a:ext uri="{FF2B5EF4-FFF2-40B4-BE49-F238E27FC236}">
                <a16:creationId xmlns:a16="http://schemas.microsoft.com/office/drawing/2014/main" id="{F8D3DF0D-9A59-4D17-8073-1EE2E2743F04}"/>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22">
            <a:extLst>
              <a:ext uri="{FF2B5EF4-FFF2-40B4-BE49-F238E27FC236}">
                <a16:creationId xmlns:a16="http://schemas.microsoft.com/office/drawing/2014/main" id="{CC4E1AAC-39B5-4B5F-B45C-BA771DF2D1D2}"/>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1" name="Freeform 23">
            <a:extLst>
              <a:ext uri="{FF2B5EF4-FFF2-40B4-BE49-F238E27FC236}">
                <a16:creationId xmlns:a16="http://schemas.microsoft.com/office/drawing/2014/main" id="{0ED144E7-63CD-44B9-9589-62A638EE50F4}"/>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2659730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TREEMAPS</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3C96022-A572-438F-9372-258C8D32CB85}"/>
              </a:ext>
            </a:extLst>
          </p:cNvPr>
          <p:cNvPicPr>
            <a:picLocks noChangeAspect="1"/>
          </p:cNvPicPr>
          <p:nvPr/>
        </p:nvPicPr>
        <p:blipFill>
          <a:blip r:embed="rId2"/>
          <a:stretch>
            <a:fillRect/>
          </a:stretch>
        </p:blipFill>
        <p:spPr>
          <a:xfrm>
            <a:off x="1671858" y="1053470"/>
            <a:ext cx="8848283" cy="5445755"/>
          </a:xfrm>
          <a:prstGeom prst="rect">
            <a:avLst/>
          </a:prstGeom>
        </p:spPr>
      </p:pic>
    </p:spTree>
    <p:extLst>
      <p:ext uri="{BB962C8B-B14F-4D97-AF65-F5344CB8AC3E}">
        <p14:creationId xmlns:p14="http://schemas.microsoft.com/office/powerpoint/2010/main" val="96384073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TREEMAPS</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913606" y="1696593"/>
            <a:ext cx="8364787" cy="409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anose="05000000000000000000" pitchFamily="2" charset="2"/>
              <a:buChar char="ü"/>
            </a:pPr>
            <a:r>
              <a:rPr lang="vi-VN" sz="2200" b="1" i="0" dirty="0">
                <a:solidFill>
                  <a:srgbClr val="313131"/>
                </a:solidFill>
                <a:effectLst/>
                <a:latin typeface="Times New Roman" panose="02020603050405020304" pitchFamily="18" charset="0"/>
                <a:cs typeface="Times New Roman" panose="02020603050405020304" pitchFamily="18" charset="0"/>
              </a:rPr>
              <a:t>Biểu đồ Treemap </a:t>
            </a:r>
            <a:r>
              <a:rPr lang="vi-VN" sz="2200" b="0" i="0" dirty="0">
                <a:solidFill>
                  <a:srgbClr val="313131"/>
                </a:solidFill>
                <a:effectLst/>
                <a:latin typeface="Times New Roman" panose="02020603050405020304" pitchFamily="18" charset="0"/>
                <a:cs typeface="Times New Roman" panose="02020603050405020304" pitchFamily="18" charset="0"/>
              </a:rPr>
              <a:t>(</a:t>
            </a:r>
            <a:r>
              <a:rPr lang="vi-VN" sz="2200" b="0" i="0" dirty="0">
                <a:solidFill>
                  <a:srgbClr val="FF0000"/>
                </a:solidFill>
                <a:effectLst/>
                <a:latin typeface="Times New Roman" panose="02020603050405020304" pitchFamily="18" charset="0"/>
                <a:cs typeface="Times New Roman" panose="02020603050405020304" pitchFamily="18" charset="0"/>
              </a:rPr>
              <a:t>Treemap Chart</a:t>
            </a:r>
            <a:r>
              <a:rPr lang="vi-VN" sz="2200" b="0" i="0" dirty="0">
                <a:solidFill>
                  <a:srgbClr val="313131"/>
                </a:solidFill>
                <a:effectLst/>
                <a:latin typeface="Times New Roman" panose="02020603050405020304" pitchFamily="18" charset="0"/>
                <a:cs typeface="Times New Roman" panose="02020603050405020304" pitchFamily="18" charset="0"/>
              </a:rPr>
              <a:t>) trong Power BI là một loại biểu đồ hiển thị dữ liệu phân cấp dưới dạng các hình chữ nhật hoặc ô vuông. Kích thước của các hình chữ nhật thể hiện giá trị của dữ liệu, thường được đại diện bằng diện tích.</a:t>
            </a:r>
            <a:endParaRPr lang="en-US" sz="2200" b="0" i="0" dirty="0">
              <a:solidFill>
                <a:srgbClr val="313131"/>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200" b="1" dirty="0" err="1">
                <a:solidFill>
                  <a:srgbClr val="313131"/>
                </a:solidFill>
                <a:latin typeface="Times New Roman" panose="02020603050405020304" pitchFamily="18" charset="0"/>
                <a:cs typeface="Times New Roman" panose="02020603050405020304" pitchFamily="18" charset="0"/>
              </a:rPr>
              <a:t>Công</a:t>
            </a:r>
            <a:r>
              <a:rPr lang="en-US" sz="2200" b="1" dirty="0">
                <a:solidFill>
                  <a:srgbClr val="313131"/>
                </a:solidFill>
                <a:latin typeface="Times New Roman" panose="02020603050405020304" pitchFamily="18" charset="0"/>
                <a:cs typeface="Times New Roman" panose="02020603050405020304" pitchFamily="18" charset="0"/>
              </a:rPr>
              <a:t> </a:t>
            </a:r>
            <a:r>
              <a:rPr lang="en-US" sz="2200" b="1" dirty="0" err="1">
                <a:solidFill>
                  <a:srgbClr val="313131"/>
                </a:solidFill>
                <a:latin typeface="Times New Roman" panose="02020603050405020304" pitchFamily="18" charset="0"/>
                <a:cs typeface="Times New Roman" panose="02020603050405020304" pitchFamily="18" charset="0"/>
              </a:rPr>
              <a:t>dụng</a:t>
            </a:r>
            <a:r>
              <a:rPr lang="en-US" sz="2200" dirty="0">
                <a:solidFill>
                  <a:srgbClr val="313131"/>
                </a:solidFill>
                <a:latin typeface="Times New Roman" panose="02020603050405020304" pitchFamily="18" charset="0"/>
                <a:cs typeface="Times New Roman" panose="02020603050405020304" pitchFamily="18" charset="0"/>
              </a:rPr>
              <a:t>:</a:t>
            </a:r>
            <a:r>
              <a:rPr lang="vi-VN" sz="2200" b="0" i="0" dirty="0">
                <a:solidFill>
                  <a:srgbClr val="313131"/>
                </a:solidFill>
                <a:effectLst/>
                <a:latin typeface="Times New Roman" panose="02020603050405020304" pitchFamily="18" charset="0"/>
                <a:cs typeface="Times New Roman" panose="02020603050405020304" pitchFamily="18" charset="0"/>
              </a:rPr>
              <a:t> để trực quan hóa dữ liệu phân cấp và so sánh giữa các nhóm và các thành phần con bên trong chúng. Điều này giúp người dùng dễ dàng nhìn thấy mối quan hệ giữa các phần tử và hiểu rõ hơn về cấu trúc và tỷ lệ phân phối của dữ liệu.</a:t>
            </a:r>
            <a:endParaRPr lang="en-US" sz="2200" b="0" i="0" dirty="0">
              <a:solidFill>
                <a:srgbClr val="31313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1329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4"/>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TREEMAPS</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9F970F6E-4EE8-4FBB-9F7C-EABA0032D538}"/>
              </a:ext>
            </a:extLst>
          </p:cNvPr>
          <p:cNvSpPr/>
          <p:nvPr/>
        </p:nvSpPr>
        <p:spPr>
          <a:xfrm>
            <a:off x="317395" y="1118738"/>
            <a:ext cx="2292742" cy="142297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cần</a:t>
            </a:r>
            <a:r>
              <a:rPr lang="en-US">
                <a:solidFill>
                  <a:srgbClr val="FF0000"/>
                </a:solidFill>
                <a:latin typeface="Times New Roman"/>
                <a:cs typeface="Times New Roman"/>
              </a:rPr>
              <a:t> </a:t>
            </a:r>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Dùng</a:t>
            </a:r>
            <a:r>
              <a:rPr lang="en-US">
                <a:solidFill>
                  <a:srgbClr val="FF0000"/>
                </a:solidFill>
                <a:latin typeface="Times New Roman"/>
                <a:cs typeface="Times New Roman"/>
              </a:rPr>
              <a:t> data </a:t>
            </a:r>
            <a:r>
              <a:rPr lang="en-US" err="1">
                <a:solidFill>
                  <a:srgbClr val="FF0000"/>
                </a:solidFill>
                <a:latin typeface="Times New Roman"/>
                <a:cs typeface="Times New Roman"/>
              </a:rPr>
              <a:t>mẫu</a:t>
            </a:r>
            <a:r>
              <a:rPr lang="en-US">
                <a:solidFill>
                  <a:srgbClr val="FF0000"/>
                </a:solidFill>
                <a:latin typeface="Times New Roman"/>
                <a:cs typeface="Times New Roman"/>
              </a:rPr>
              <a:t> (financials) ta </a:t>
            </a:r>
            <a:r>
              <a:rPr lang="en-US" err="1">
                <a:solidFill>
                  <a:srgbClr val="FF0000"/>
                </a:solidFill>
                <a:latin typeface="Times New Roman"/>
                <a:cs typeface="Times New Roman"/>
              </a:rPr>
              <a:t>chọn</a:t>
            </a:r>
            <a:r>
              <a:rPr lang="en-US">
                <a:solidFill>
                  <a:srgbClr val="FF0000"/>
                </a:solidFill>
                <a:latin typeface="Times New Roman"/>
                <a:cs typeface="Times New Roman"/>
              </a:rPr>
              <a:t>: Sales, Product </a:t>
            </a:r>
            <a:r>
              <a:rPr lang="en-US" err="1">
                <a:solidFill>
                  <a:srgbClr val="FF0000"/>
                </a:solidFill>
                <a:latin typeface="Times New Roman"/>
                <a:cs typeface="Times New Roman"/>
              </a:rPr>
              <a:t>và</a:t>
            </a:r>
            <a:r>
              <a:rPr lang="en-US">
                <a:solidFill>
                  <a:srgbClr val="FF0000"/>
                </a:solidFill>
                <a:latin typeface="Times New Roman"/>
                <a:cs typeface="Times New Roman"/>
              </a:rPr>
              <a:t> Segment</a:t>
            </a:r>
          </a:p>
        </p:txBody>
      </p:sp>
      <p:sp>
        <p:nvSpPr>
          <p:cNvPr id="6" name="Flowchart: Process 5">
            <a:extLst>
              <a:ext uri="{FF2B5EF4-FFF2-40B4-BE49-F238E27FC236}">
                <a16:creationId xmlns:a16="http://schemas.microsoft.com/office/drawing/2014/main" id="{F4119554-DA7E-4D3E-949B-7A502794CC4A}"/>
              </a:ext>
            </a:extLst>
          </p:cNvPr>
          <p:cNvSpPr/>
          <p:nvPr/>
        </p:nvSpPr>
        <p:spPr>
          <a:xfrm>
            <a:off x="317397" y="3128255"/>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a:t>
            </a:r>
            <a:r>
              <a:rPr lang="en-US" err="1">
                <a:solidFill>
                  <a:srgbClr val="FF0000"/>
                </a:solidFill>
                <a:latin typeface="Times New Roman"/>
                <a:cs typeface="Times New Roman"/>
              </a:rPr>
              <a:t>đồ</a:t>
            </a:r>
            <a:r>
              <a:rPr lang="en-US">
                <a:solidFill>
                  <a:srgbClr val="FF0000"/>
                </a:solidFill>
                <a:latin typeface="Times New Roman"/>
                <a:cs typeface="Times New Roman"/>
              </a:rPr>
              <a:t> </a:t>
            </a:r>
            <a:r>
              <a:rPr lang="en-US" err="1">
                <a:solidFill>
                  <a:srgbClr val="FF0000"/>
                </a:solidFill>
                <a:latin typeface="Times New Roman"/>
                <a:cs typeface="Times New Roman"/>
              </a:rPr>
              <a:t>Treemap</a:t>
            </a:r>
            <a:r>
              <a:rPr lang="en-US">
                <a:solidFill>
                  <a:srgbClr val="FF0000"/>
                </a:solidFill>
                <a:latin typeface="Times New Roman"/>
                <a:cs typeface="Times New Roman"/>
              </a:rPr>
              <a:t> </a:t>
            </a:r>
            <a:r>
              <a:rPr lang="en-US" err="1">
                <a:solidFill>
                  <a:srgbClr val="FF0000"/>
                </a:solidFill>
                <a:latin typeface="Times New Roman"/>
                <a:cs typeface="Times New Roman"/>
              </a:rPr>
              <a:t>tại</a:t>
            </a:r>
            <a:r>
              <a:rPr lang="en-US">
                <a:solidFill>
                  <a:srgbClr val="FF0000"/>
                </a:solidFill>
                <a:latin typeface="Times New Roman"/>
                <a:cs typeface="Times New Roman"/>
              </a:rPr>
              <a:t> Tab </a:t>
            </a:r>
            <a:r>
              <a:rPr lang="en-US" err="1">
                <a:solidFill>
                  <a:srgbClr val="FF0000"/>
                </a:solidFill>
                <a:latin typeface="Times New Roman"/>
                <a:cs typeface="Times New Roman"/>
              </a:rPr>
              <a:t>Visualzation</a:t>
            </a:r>
            <a:endParaRPr lang="en-US">
              <a:solidFill>
                <a:srgbClr val="FF0000"/>
              </a:solidFill>
              <a:latin typeface="Times New Roman"/>
              <a:cs typeface="Times New Roman"/>
            </a:endParaRPr>
          </a:p>
        </p:txBody>
      </p:sp>
      <p:sp>
        <p:nvSpPr>
          <p:cNvPr id="8" name="Arrow: Right 7">
            <a:extLst>
              <a:ext uri="{FF2B5EF4-FFF2-40B4-BE49-F238E27FC236}">
                <a16:creationId xmlns:a16="http://schemas.microsoft.com/office/drawing/2014/main" id="{38C6294F-A246-493E-9B42-C3219F93183B}"/>
              </a:ext>
            </a:extLst>
          </p:cNvPr>
          <p:cNvSpPr/>
          <p:nvPr/>
        </p:nvSpPr>
        <p:spPr>
          <a:xfrm rot="5400000">
            <a:off x="1303814" y="2568545"/>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Arrow: Right 11">
            <a:extLst>
              <a:ext uri="{FF2B5EF4-FFF2-40B4-BE49-F238E27FC236}">
                <a16:creationId xmlns:a16="http://schemas.microsoft.com/office/drawing/2014/main" id="{32DE6826-0AD1-4D99-B553-55A37973AF76}"/>
              </a:ext>
            </a:extLst>
          </p:cNvPr>
          <p:cNvSpPr/>
          <p:nvPr/>
        </p:nvSpPr>
        <p:spPr>
          <a:xfrm rot="5400000">
            <a:off x="1303813" y="4020529"/>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Flowchart: Process 12">
            <a:extLst>
              <a:ext uri="{FF2B5EF4-FFF2-40B4-BE49-F238E27FC236}">
                <a16:creationId xmlns:a16="http://schemas.microsoft.com/office/drawing/2014/main" id="{6E9F9C6A-A5D4-4719-829A-034F2306D169}"/>
              </a:ext>
            </a:extLst>
          </p:cNvPr>
          <p:cNvSpPr/>
          <p:nvPr/>
        </p:nvSpPr>
        <p:spPr>
          <a:xfrm>
            <a:off x="317395" y="4580243"/>
            <a:ext cx="2292740" cy="123253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thẻ</a:t>
            </a:r>
            <a:r>
              <a:rPr lang="en-US">
                <a:solidFill>
                  <a:srgbClr val="FF0000"/>
                </a:solidFill>
                <a:latin typeface="Times New Roman"/>
                <a:cs typeface="Times New Roman"/>
              </a:rPr>
              <a:t> Format ở tab Visualization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a:t>
            </a:r>
          </a:p>
        </p:txBody>
      </p:sp>
      <p:grpSp>
        <p:nvGrpSpPr>
          <p:cNvPr id="22" name="Group 21">
            <a:extLst>
              <a:ext uri="{FF2B5EF4-FFF2-40B4-BE49-F238E27FC236}">
                <a16:creationId xmlns:a16="http://schemas.microsoft.com/office/drawing/2014/main" id="{5552195E-CB0E-4DC4-BA57-7B687A8BC232}"/>
              </a:ext>
            </a:extLst>
          </p:cNvPr>
          <p:cNvGrpSpPr/>
          <p:nvPr/>
        </p:nvGrpSpPr>
        <p:grpSpPr>
          <a:xfrm>
            <a:off x="2757006" y="1003184"/>
            <a:ext cx="4105706" cy="5806529"/>
            <a:chOff x="2757006" y="1003184"/>
            <a:chExt cx="4105706" cy="5806529"/>
          </a:xfrm>
        </p:grpSpPr>
        <p:pic>
          <p:nvPicPr>
            <p:cNvPr id="15" name="Picture 14">
              <a:extLst>
                <a:ext uri="{FF2B5EF4-FFF2-40B4-BE49-F238E27FC236}">
                  <a16:creationId xmlns:a16="http://schemas.microsoft.com/office/drawing/2014/main" id="{3B4BAFFA-E60F-4645-AF9E-A461378F6718}"/>
                </a:ext>
              </a:extLst>
            </p:cNvPr>
            <p:cNvPicPr>
              <a:picLocks noChangeAspect="1"/>
            </p:cNvPicPr>
            <p:nvPr/>
          </p:nvPicPr>
          <p:blipFill>
            <a:blip r:embed="rId2"/>
            <a:stretch>
              <a:fillRect/>
            </a:stretch>
          </p:blipFill>
          <p:spPr>
            <a:xfrm>
              <a:off x="2757006" y="1003184"/>
              <a:ext cx="4105706" cy="5806529"/>
            </a:xfrm>
            <a:prstGeom prst="rect">
              <a:avLst/>
            </a:prstGeom>
          </p:spPr>
        </p:pic>
        <p:sp>
          <p:nvSpPr>
            <p:cNvPr id="19" name="Rectangle 18">
              <a:extLst>
                <a:ext uri="{FF2B5EF4-FFF2-40B4-BE49-F238E27FC236}">
                  <a16:creationId xmlns:a16="http://schemas.microsoft.com/office/drawing/2014/main" id="{51D1A10B-3D6A-4FAA-8B49-5FDFB6948FFC}"/>
                </a:ext>
              </a:extLst>
            </p:cNvPr>
            <p:cNvSpPr/>
            <p:nvPr/>
          </p:nvSpPr>
          <p:spPr>
            <a:xfrm>
              <a:off x="3337089" y="2872387"/>
              <a:ext cx="299848" cy="332727"/>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BF544F9-F285-49C9-A6F6-5C1AC6B9963B}"/>
                </a:ext>
              </a:extLst>
            </p:cNvPr>
            <p:cNvCxnSpPr/>
            <p:nvPr/>
          </p:nvCxnSpPr>
          <p:spPr>
            <a:xfrm flipV="1">
              <a:off x="2950590" y="3091992"/>
              <a:ext cx="386499" cy="337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48E0841E-33B0-488F-B34C-0EBD11A0F03D}"/>
              </a:ext>
            </a:extLst>
          </p:cNvPr>
          <p:cNvPicPr>
            <a:picLocks noChangeAspect="1"/>
          </p:cNvPicPr>
          <p:nvPr/>
        </p:nvPicPr>
        <p:blipFill>
          <a:blip r:embed="rId3"/>
          <a:stretch>
            <a:fillRect/>
          </a:stretch>
        </p:blipFill>
        <p:spPr>
          <a:xfrm>
            <a:off x="6976241" y="2321438"/>
            <a:ext cx="5114476" cy="3147750"/>
          </a:xfrm>
          <a:prstGeom prst="rect">
            <a:avLst/>
          </a:prstGeom>
        </p:spPr>
      </p:pic>
    </p:spTree>
    <p:extLst>
      <p:ext uri="{BB962C8B-B14F-4D97-AF65-F5344CB8AC3E}">
        <p14:creationId xmlns:p14="http://schemas.microsoft.com/office/powerpoint/2010/main" val="243950923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MEKKO</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88DEF46C-A15A-470A-8CD4-24A478C72384}"/>
              </a:ext>
            </a:extLst>
          </p:cNvPr>
          <p:cNvPicPr>
            <a:picLocks noChangeAspect="1"/>
          </p:cNvPicPr>
          <p:nvPr/>
        </p:nvPicPr>
        <p:blipFill>
          <a:blip r:embed="rId2"/>
          <a:stretch>
            <a:fillRect/>
          </a:stretch>
        </p:blipFill>
        <p:spPr>
          <a:xfrm>
            <a:off x="810705" y="985421"/>
            <a:ext cx="10963373" cy="5428099"/>
          </a:xfrm>
          <a:prstGeom prst="rect">
            <a:avLst/>
          </a:prstGeom>
        </p:spPr>
      </p:pic>
    </p:spTree>
    <p:extLst>
      <p:ext uri="{BB962C8B-B14F-4D97-AF65-F5344CB8AC3E}">
        <p14:creationId xmlns:p14="http://schemas.microsoft.com/office/powerpoint/2010/main" val="155790445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MEKKO</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07342F0-D9E6-4B4E-ADC2-1B67FD590C64}"/>
              </a:ext>
            </a:extLst>
          </p:cNvPr>
          <p:cNvSpPr txBox="1"/>
          <p:nvPr/>
        </p:nvSpPr>
        <p:spPr>
          <a:xfrm>
            <a:off x="1115563" y="1612055"/>
            <a:ext cx="9960874" cy="409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anose="05000000000000000000" pitchFamily="2" charset="2"/>
              <a:buChar char="ü"/>
            </a:pPr>
            <a:r>
              <a:rPr lang="vi-VN" sz="2200" b="1" i="0">
                <a:solidFill>
                  <a:srgbClr val="313131"/>
                </a:solidFill>
                <a:effectLst/>
                <a:latin typeface="Times New Roman" panose="02020603050405020304" pitchFamily="18" charset="0"/>
                <a:cs typeface="Times New Roman" panose="02020603050405020304" pitchFamily="18" charset="0"/>
              </a:rPr>
              <a:t>Biểu đồ Mekko </a:t>
            </a:r>
            <a:r>
              <a:rPr lang="vi-VN" sz="2200" i="0">
                <a:solidFill>
                  <a:srgbClr val="313131"/>
                </a:solidFill>
                <a:effectLst/>
                <a:latin typeface="Times New Roman" panose="02020603050405020304" pitchFamily="18" charset="0"/>
                <a:cs typeface="Times New Roman" panose="02020603050405020304" pitchFamily="18" charset="0"/>
              </a:rPr>
              <a:t>là sự kết hợp của biểu đồ cột xếp chồng 100% và biểu đồ thanh xếp chồng 100%</a:t>
            </a:r>
            <a:r>
              <a:rPr lang="en-US" sz="2200" i="0">
                <a:solidFill>
                  <a:srgbClr val="313131"/>
                </a:solidFill>
                <a:effectLst/>
                <a:latin typeface="Times New Roman" panose="02020603050405020304" pitchFamily="18" charset="0"/>
                <a:cs typeface="Times New Roman" panose="02020603050405020304" pitchFamily="18" charset="0"/>
              </a:rPr>
              <a:t>. </a:t>
            </a:r>
          </a:p>
          <a:p>
            <a:pPr marL="342900" indent="-342900" algn="just">
              <a:lnSpc>
                <a:spcPct val="150000"/>
              </a:lnSpc>
              <a:buFont typeface="Wingdings" panose="05000000000000000000" pitchFamily="2" charset="2"/>
              <a:buChar char="ü"/>
            </a:pPr>
            <a:r>
              <a:rPr lang="en-US" sz="2200" b="1" err="1">
                <a:solidFill>
                  <a:srgbClr val="313131"/>
                </a:solidFill>
                <a:latin typeface="Times New Roman" panose="02020603050405020304" pitchFamily="18" charset="0"/>
                <a:cs typeface="Times New Roman" panose="02020603050405020304" pitchFamily="18" charset="0"/>
              </a:rPr>
              <a:t>Đặc</a:t>
            </a:r>
            <a:r>
              <a:rPr lang="en-US" sz="2200" b="1">
                <a:solidFill>
                  <a:srgbClr val="313131"/>
                </a:solidFill>
                <a:latin typeface="Times New Roman" panose="02020603050405020304" pitchFamily="18" charset="0"/>
                <a:cs typeface="Times New Roman" panose="02020603050405020304" pitchFamily="18" charset="0"/>
              </a:rPr>
              <a:t> </a:t>
            </a:r>
            <a:r>
              <a:rPr lang="en-US" sz="2200" b="1" err="1">
                <a:solidFill>
                  <a:srgbClr val="313131"/>
                </a:solidFill>
                <a:latin typeface="Times New Roman" panose="02020603050405020304" pitchFamily="18" charset="0"/>
                <a:cs typeface="Times New Roman" panose="02020603050405020304" pitchFamily="18" charset="0"/>
              </a:rPr>
              <a:t>điểm</a:t>
            </a:r>
            <a:r>
              <a:rPr lang="en-US" sz="2200" b="1">
                <a:solidFill>
                  <a:srgbClr val="313131"/>
                </a:solidFill>
                <a:latin typeface="Times New Roman" panose="02020603050405020304" pitchFamily="18" charset="0"/>
                <a:cs typeface="Times New Roman" panose="02020603050405020304" pitchFamily="18" charset="0"/>
              </a:rPr>
              <a:t>: </a:t>
            </a:r>
          </a:p>
          <a:p>
            <a:pPr marL="1257300" lvl="2" indent="-342900" algn="just">
              <a:lnSpc>
                <a:spcPct val="150000"/>
              </a:lnSpc>
              <a:buFont typeface="Courier New" panose="02070309020205020404" pitchFamily="49" charset="0"/>
              <a:buChar char="o"/>
            </a:pPr>
            <a:r>
              <a:rPr lang="vi-VN" sz="2200">
                <a:solidFill>
                  <a:srgbClr val="313131"/>
                </a:solidFill>
                <a:latin typeface="Times New Roman" panose="02020603050405020304" pitchFamily="18" charset="0"/>
                <a:cs typeface="Times New Roman" panose="02020603050405020304" pitchFamily="18" charset="0"/>
              </a:rPr>
              <a:t>Trục X thể hiện các danh mục khác nhau, và chiều rộng của các cột tương ứng với tỷ trọng của từng danh mục.</a:t>
            </a:r>
            <a:endParaRPr lang="en-US" sz="2200">
              <a:solidFill>
                <a:srgbClr val="313131"/>
              </a:solidFill>
              <a:latin typeface="Times New Roman" panose="02020603050405020304" pitchFamily="18" charset="0"/>
              <a:cs typeface="Times New Roman" panose="02020603050405020304" pitchFamily="18" charset="0"/>
            </a:endParaRPr>
          </a:p>
          <a:p>
            <a:pPr marL="1257300" lvl="2" indent="-342900" algn="just">
              <a:lnSpc>
                <a:spcPct val="150000"/>
              </a:lnSpc>
              <a:buFont typeface="Courier New" panose="02070309020205020404" pitchFamily="49" charset="0"/>
              <a:buChar char="o"/>
            </a:pPr>
            <a:r>
              <a:rPr lang="vi-VN" sz="2200">
                <a:solidFill>
                  <a:srgbClr val="313131"/>
                </a:solidFill>
                <a:latin typeface="Times New Roman" panose="02020603050405020304" pitchFamily="18" charset="0"/>
                <a:cs typeface="Times New Roman" panose="02020603050405020304" pitchFamily="18" charset="0"/>
              </a:rPr>
              <a:t>Trục Y thể hiện tỷ trọng của từng giá trị bên trong mỗi danh mục.</a:t>
            </a:r>
            <a:endParaRPr lang="en-US" sz="2200">
              <a:solidFill>
                <a:srgbClr val="31313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200" b="1" err="1">
                <a:solidFill>
                  <a:srgbClr val="313131"/>
                </a:solidFill>
                <a:latin typeface="Times New Roman" panose="02020603050405020304" pitchFamily="18" charset="0"/>
                <a:cs typeface="Times New Roman" panose="02020603050405020304" pitchFamily="18" charset="0"/>
              </a:rPr>
              <a:t>Công</a:t>
            </a:r>
            <a:r>
              <a:rPr lang="en-US" sz="2200" b="1">
                <a:solidFill>
                  <a:srgbClr val="313131"/>
                </a:solidFill>
                <a:latin typeface="Times New Roman" panose="02020603050405020304" pitchFamily="18" charset="0"/>
                <a:cs typeface="Times New Roman" panose="02020603050405020304" pitchFamily="18" charset="0"/>
              </a:rPr>
              <a:t> </a:t>
            </a:r>
            <a:r>
              <a:rPr lang="en-US" sz="2200" b="1" err="1">
                <a:solidFill>
                  <a:srgbClr val="313131"/>
                </a:solidFill>
                <a:latin typeface="Times New Roman" panose="02020603050405020304" pitchFamily="18" charset="0"/>
                <a:cs typeface="Times New Roman" panose="02020603050405020304" pitchFamily="18" charset="0"/>
              </a:rPr>
              <a:t>dụng</a:t>
            </a:r>
            <a:r>
              <a:rPr lang="en-US" sz="2200" b="1">
                <a:solidFill>
                  <a:srgbClr val="313131"/>
                </a:solidFill>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đồ</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họa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quan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giữa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mục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mục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a:t>
            </a:r>
            <a:endParaRPr lang="en-US" sz="2200" b="1" i="0">
              <a:solidFill>
                <a:srgbClr val="31313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89167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MEKKO</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9F970F6E-4EE8-4FBB-9F7C-EABA0032D538}"/>
              </a:ext>
            </a:extLst>
          </p:cNvPr>
          <p:cNvSpPr/>
          <p:nvPr/>
        </p:nvSpPr>
        <p:spPr>
          <a:xfrm>
            <a:off x="6195969" y="1090678"/>
            <a:ext cx="2645631" cy="157178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cần</a:t>
            </a:r>
            <a:r>
              <a:rPr lang="en-US">
                <a:solidFill>
                  <a:srgbClr val="FF0000"/>
                </a:solidFill>
                <a:latin typeface="Times New Roman"/>
                <a:cs typeface="Times New Roman"/>
              </a:rPr>
              <a:t> </a:t>
            </a:r>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Dùng</a:t>
            </a:r>
            <a:r>
              <a:rPr lang="en-US">
                <a:solidFill>
                  <a:srgbClr val="FF0000"/>
                </a:solidFill>
                <a:latin typeface="Times New Roman"/>
                <a:cs typeface="Times New Roman"/>
              </a:rPr>
              <a:t> data </a:t>
            </a:r>
            <a:r>
              <a:rPr lang="en-US" err="1">
                <a:solidFill>
                  <a:srgbClr val="FF0000"/>
                </a:solidFill>
                <a:latin typeface="Times New Roman"/>
                <a:cs typeface="Times New Roman"/>
              </a:rPr>
              <a:t>mẫu</a:t>
            </a:r>
            <a:r>
              <a:rPr lang="en-US">
                <a:solidFill>
                  <a:srgbClr val="FF0000"/>
                </a:solidFill>
                <a:latin typeface="Times New Roman"/>
                <a:cs typeface="Times New Roman"/>
              </a:rPr>
              <a:t> (financials) ta </a:t>
            </a:r>
            <a:r>
              <a:rPr lang="en-US" err="1">
                <a:solidFill>
                  <a:srgbClr val="FF0000"/>
                </a:solidFill>
                <a:latin typeface="Times New Roman"/>
                <a:cs typeface="Times New Roman"/>
              </a:rPr>
              <a:t>chọn</a:t>
            </a:r>
            <a:r>
              <a:rPr lang="en-US">
                <a:solidFill>
                  <a:srgbClr val="FF0000"/>
                </a:solidFill>
                <a:latin typeface="Times New Roman"/>
                <a:cs typeface="Times New Roman"/>
              </a:rPr>
              <a:t>: Sales, Product </a:t>
            </a:r>
            <a:r>
              <a:rPr lang="en-US" err="1">
                <a:solidFill>
                  <a:srgbClr val="FF0000"/>
                </a:solidFill>
                <a:latin typeface="Times New Roman"/>
                <a:cs typeface="Times New Roman"/>
              </a:rPr>
              <a:t>và</a:t>
            </a:r>
            <a:r>
              <a:rPr lang="en-US">
                <a:solidFill>
                  <a:srgbClr val="FF0000"/>
                </a:solidFill>
                <a:latin typeface="Times New Roman"/>
                <a:cs typeface="Times New Roman"/>
              </a:rPr>
              <a:t> Segment</a:t>
            </a:r>
          </a:p>
          <a:p>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a:t>
            </a:r>
            <a:r>
              <a:rPr lang="en-US" err="1">
                <a:solidFill>
                  <a:srgbClr val="FF0000"/>
                </a:solidFill>
                <a:latin typeface="Times New Roman"/>
                <a:cs typeface="Times New Roman"/>
              </a:rPr>
              <a:t>đồ</a:t>
            </a:r>
            <a:r>
              <a:rPr lang="en-US">
                <a:solidFill>
                  <a:srgbClr val="FF0000"/>
                </a:solidFill>
                <a:latin typeface="Times New Roman"/>
                <a:cs typeface="Times New Roman"/>
              </a:rPr>
              <a:t> </a:t>
            </a:r>
            <a:r>
              <a:rPr lang="en-US" err="1">
                <a:solidFill>
                  <a:srgbClr val="FF0000"/>
                </a:solidFill>
                <a:latin typeface="Times New Roman"/>
                <a:cs typeface="Times New Roman"/>
              </a:rPr>
              <a:t>Mekko</a:t>
            </a:r>
            <a:endParaRPr lang="en-US">
              <a:solidFill>
                <a:srgbClr val="FF0000"/>
              </a:solidFill>
              <a:latin typeface="Times New Roman"/>
              <a:cs typeface="Times New Roman"/>
            </a:endParaRPr>
          </a:p>
        </p:txBody>
      </p:sp>
      <p:sp>
        <p:nvSpPr>
          <p:cNvPr id="6" name="Flowchart: Process 5">
            <a:extLst>
              <a:ext uri="{FF2B5EF4-FFF2-40B4-BE49-F238E27FC236}">
                <a16:creationId xmlns:a16="http://schemas.microsoft.com/office/drawing/2014/main" id="{F4119554-DA7E-4D3E-949B-7A502794CC4A}"/>
              </a:ext>
            </a:extLst>
          </p:cNvPr>
          <p:cNvSpPr/>
          <p:nvPr/>
        </p:nvSpPr>
        <p:spPr>
          <a:xfrm>
            <a:off x="98088" y="105560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Click “…”, </a:t>
            </a:r>
            <a:r>
              <a:rPr lang="en-US" err="1">
                <a:solidFill>
                  <a:srgbClr val="FF0000"/>
                </a:solidFill>
                <a:latin typeface="Times New Roman"/>
                <a:cs typeface="Times New Roman"/>
              </a:rPr>
              <a:t>chọn</a:t>
            </a:r>
            <a:r>
              <a:rPr lang="en-US">
                <a:solidFill>
                  <a:srgbClr val="FF0000"/>
                </a:solidFill>
                <a:latin typeface="Times New Roman"/>
                <a:cs typeface="Times New Roman"/>
              </a:rPr>
              <a:t> “Get more visuals”</a:t>
            </a:r>
          </a:p>
        </p:txBody>
      </p:sp>
      <p:sp>
        <p:nvSpPr>
          <p:cNvPr id="8" name="Arrow: Right 7">
            <a:extLst>
              <a:ext uri="{FF2B5EF4-FFF2-40B4-BE49-F238E27FC236}">
                <a16:creationId xmlns:a16="http://schemas.microsoft.com/office/drawing/2014/main" id="{38C6294F-A246-493E-9B42-C3219F93183B}"/>
              </a:ext>
            </a:extLst>
          </p:cNvPr>
          <p:cNvSpPr/>
          <p:nvPr/>
        </p:nvSpPr>
        <p:spPr>
          <a:xfrm>
            <a:off x="2601431" y="126038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Arrow: Right 11">
            <a:extLst>
              <a:ext uri="{FF2B5EF4-FFF2-40B4-BE49-F238E27FC236}">
                <a16:creationId xmlns:a16="http://schemas.microsoft.com/office/drawing/2014/main" id="{32DE6826-0AD1-4D99-B553-55A37973AF76}"/>
              </a:ext>
            </a:extLst>
          </p:cNvPr>
          <p:cNvSpPr/>
          <p:nvPr/>
        </p:nvSpPr>
        <p:spPr>
          <a:xfrm>
            <a:off x="5617151" y="126038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Flowchart: Process 12">
            <a:extLst>
              <a:ext uri="{FF2B5EF4-FFF2-40B4-BE49-F238E27FC236}">
                <a16:creationId xmlns:a16="http://schemas.microsoft.com/office/drawing/2014/main" id="{6E9F9C6A-A5D4-4719-829A-034F2306D169}"/>
              </a:ext>
            </a:extLst>
          </p:cNvPr>
          <p:cNvSpPr/>
          <p:nvPr/>
        </p:nvSpPr>
        <p:spPr>
          <a:xfrm>
            <a:off x="9567782" y="1127500"/>
            <a:ext cx="2292740" cy="123253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thẻ</a:t>
            </a:r>
            <a:r>
              <a:rPr lang="en-US">
                <a:solidFill>
                  <a:srgbClr val="FF0000"/>
                </a:solidFill>
                <a:latin typeface="Times New Roman"/>
                <a:cs typeface="Times New Roman"/>
              </a:rPr>
              <a:t> Format ở tab Visualization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a:t>
            </a:r>
          </a:p>
        </p:txBody>
      </p:sp>
      <p:pic>
        <p:nvPicPr>
          <p:cNvPr id="10" name="Picture 9">
            <a:extLst>
              <a:ext uri="{FF2B5EF4-FFF2-40B4-BE49-F238E27FC236}">
                <a16:creationId xmlns:a16="http://schemas.microsoft.com/office/drawing/2014/main" id="{0F407E1D-058D-47BE-8E1B-94310CDE7DC3}"/>
              </a:ext>
            </a:extLst>
          </p:cNvPr>
          <p:cNvPicPr>
            <a:picLocks noChangeAspect="1"/>
          </p:cNvPicPr>
          <p:nvPr/>
        </p:nvPicPr>
        <p:blipFill>
          <a:blip r:embed="rId2"/>
          <a:stretch>
            <a:fillRect/>
          </a:stretch>
        </p:blipFill>
        <p:spPr>
          <a:xfrm>
            <a:off x="3406114" y="2147000"/>
            <a:ext cx="1597723" cy="1571786"/>
          </a:xfrm>
          <a:prstGeom prst="rect">
            <a:avLst/>
          </a:prstGeom>
        </p:spPr>
      </p:pic>
      <p:grpSp>
        <p:nvGrpSpPr>
          <p:cNvPr id="25" name="Group 24">
            <a:extLst>
              <a:ext uri="{FF2B5EF4-FFF2-40B4-BE49-F238E27FC236}">
                <a16:creationId xmlns:a16="http://schemas.microsoft.com/office/drawing/2014/main" id="{0BD02EA7-EF6A-4FB5-AB79-EC5E4EA9FACC}"/>
              </a:ext>
            </a:extLst>
          </p:cNvPr>
          <p:cNvGrpSpPr/>
          <p:nvPr/>
        </p:nvGrpSpPr>
        <p:grpSpPr>
          <a:xfrm>
            <a:off x="98087" y="2080239"/>
            <a:ext cx="2292740" cy="4691174"/>
            <a:chOff x="98087" y="2061385"/>
            <a:chExt cx="2292740" cy="4691174"/>
          </a:xfrm>
        </p:grpSpPr>
        <p:pic>
          <p:nvPicPr>
            <p:cNvPr id="7" name="Picture 6">
              <a:extLst>
                <a:ext uri="{FF2B5EF4-FFF2-40B4-BE49-F238E27FC236}">
                  <a16:creationId xmlns:a16="http://schemas.microsoft.com/office/drawing/2014/main" id="{8C086E0F-6A7B-4A40-91A7-0B2B47C027FE}"/>
                </a:ext>
              </a:extLst>
            </p:cNvPr>
            <p:cNvPicPr>
              <a:picLocks noChangeAspect="1"/>
            </p:cNvPicPr>
            <p:nvPr/>
          </p:nvPicPr>
          <p:blipFill>
            <a:blip r:embed="rId3"/>
            <a:stretch>
              <a:fillRect/>
            </a:stretch>
          </p:blipFill>
          <p:spPr>
            <a:xfrm>
              <a:off x="98087" y="2061385"/>
              <a:ext cx="2292740" cy="4691174"/>
            </a:xfrm>
            <a:prstGeom prst="rect">
              <a:avLst/>
            </a:prstGeom>
          </p:spPr>
        </p:pic>
        <p:cxnSp>
          <p:nvCxnSpPr>
            <p:cNvPr id="17" name="Straight Arrow Connector 16">
              <a:extLst>
                <a:ext uri="{FF2B5EF4-FFF2-40B4-BE49-F238E27FC236}">
                  <a16:creationId xmlns:a16="http://schemas.microsoft.com/office/drawing/2014/main" id="{56956258-8367-4643-9F8A-4938E73B025E}"/>
                </a:ext>
              </a:extLst>
            </p:cNvPr>
            <p:cNvCxnSpPr>
              <a:cxnSpLocks/>
            </p:cNvCxnSpPr>
            <p:nvPr/>
          </p:nvCxnSpPr>
          <p:spPr>
            <a:xfrm flipH="1">
              <a:off x="1781778" y="5371002"/>
              <a:ext cx="565498" cy="0"/>
            </a:xfrm>
            <a:prstGeom prst="straightConnector1">
              <a:avLst/>
            </a:prstGeom>
            <a:ln w="3810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6" name="Flowchart: Process 25">
            <a:extLst>
              <a:ext uri="{FF2B5EF4-FFF2-40B4-BE49-F238E27FC236}">
                <a16:creationId xmlns:a16="http://schemas.microsoft.com/office/drawing/2014/main" id="{77138E63-B6A9-4618-BE9D-6B707742E84E}"/>
              </a:ext>
            </a:extLst>
          </p:cNvPr>
          <p:cNvSpPr/>
          <p:nvPr/>
        </p:nvSpPr>
        <p:spPr>
          <a:xfrm>
            <a:off x="3106810" y="109068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Trong</a:t>
            </a:r>
            <a:r>
              <a:rPr lang="en-US">
                <a:solidFill>
                  <a:srgbClr val="FF0000"/>
                </a:solidFill>
                <a:latin typeface="Times New Roman"/>
                <a:cs typeface="Times New Roman"/>
              </a:rPr>
              <a:t> </a:t>
            </a:r>
            <a:r>
              <a:rPr lang="en-US" err="1">
                <a:solidFill>
                  <a:srgbClr val="FF0000"/>
                </a:solidFill>
                <a:latin typeface="Times New Roman"/>
                <a:cs typeface="Times New Roman"/>
              </a:rPr>
              <a:t>cửa</a:t>
            </a:r>
            <a:r>
              <a:rPr lang="en-US">
                <a:solidFill>
                  <a:srgbClr val="FF0000"/>
                </a:solidFill>
                <a:latin typeface="Times New Roman"/>
                <a:cs typeface="Times New Roman"/>
              </a:rPr>
              <a:t> </a:t>
            </a:r>
            <a:r>
              <a:rPr lang="en-US" err="1">
                <a:solidFill>
                  <a:srgbClr val="FF0000"/>
                </a:solidFill>
                <a:latin typeface="Times New Roman"/>
                <a:cs typeface="Times New Roman"/>
              </a:rPr>
              <a:t>sổ</a:t>
            </a:r>
            <a:r>
              <a:rPr lang="en-US">
                <a:solidFill>
                  <a:srgbClr val="FF0000"/>
                </a:solidFill>
                <a:latin typeface="Times New Roman"/>
                <a:cs typeface="Times New Roman"/>
              </a:rPr>
              <a:t> Power BI visuals, search: </a:t>
            </a:r>
            <a:r>
              <a:rPr lang="en-US" err="1">
                <a:solidFill>
                  <a:srgbClr val="FF0000"/>
                </a:solidFill>
                <a:latin typeface="Times New Roman"/>
                <a:cs typeface="Times New Roman"/>
              </a:rPr>
              <a:t>Mekko</a:t>
            </a:r>
            <a:r>
              <a:rPr lang="en-US">
                <a:solidFill>
                  <a:srgbClr val="FF0000"/>
                </a:solidFill>
                <a:latin typeface="Times New Roman"/>
                <a:cs typeface="Times New Roman"/>
              </a:rPr>
              <a:t> chart </a:t>
            </a:r>
            <a:r>
              <a:rPr lang="en-US">
                <a:solidFill>
                  <a:srgbClr val="FF0000"/>
                </a:solidFill>
                <a:latin typeface="Times New Roman"/>
                <a:cs typeface="Times New Roman"/>
                <a:sym typeface="Wingdings" panose="05000000000000000000" pitchFamily="2" charset="2"/>
              </a:rPr>
              <a:t> Add</a:t>
            </a:r>
            <a:endParaRPr lang="en-US">
              <a:solidFill>
                <a:srgbClr val="FF0000"/>
              </a:solidFill>
              <a:latin typeface="Times New Roman"/>
              <a:cs typeface="Times New Roman"/>
            </a:endParaRPr>
          </a:p>
        </p:txBody>
      </p:sp>
      <p:grpSp>
        <p:nvGrpSpPr>
          <p:cNvPr id="28" name="Group 27">
            <a:extLst>
              <a:ext uri="{FF2B5EF4-FFF2-40B4-BE49-F238E27FC236}">
                <a16:creationId xmlns:a16="http://schemas.microsoft.com/office/drawing/2014/main" id="{B1649929-EEE6-4ECE-8676-A62BBC424342}"/>
              </a:ext>
            </a:extLst>
          </p:cNvPr>
          <p:cNvGrpSpPr/>
          <p:nvPr/>
        </p:nvGrpSpPr>
        <p:grpSpPr>
          <a:xfrm>
            <a:off x="2895738" y="4072525"/>
            <a:ext cx="2737033" cy="2426700"/>
            <a:chOff x="2988298" y="4030814"/>
            <a:chExt cx="2737033" cy="2426700"/>
          </a:xfrm>
        </p:grpSpPr>
        <p:pic>
          <p:nvPicPr>
            <p:cNvPr id="14" name="Picture 13">
              <a:extLst>
                <a:ext uri="{FF2B5EF4-FFF2-40B4-BE49-F238E27FC236}">
                  <a16:creationId xmlns:a16="http://schemas.microsoft.com/office/drawing/2014/main" id="{C2B2E5CF-C195-4DB2-A200-8CC0F4ADE617}"/>
                </a:ext>
              </a:extLst>
            </p:cNvPr>
            <p:cNvPicPr>
              <a:picLocks noChangeAspect="1"/>
            </p:cNvPicPr>
            <p:nvPr/>
          </p:nvPicPr>
          <p:blipFill>
            <a:blip r:embed="rId4"/>
            <a:stretch>
              <a:fillRect/>
            </a:stretch>
          </p:blipFill>
          <p:spPr>
            <a:xfrm>
              <a:off x="2988298" y="4030814"/>
              <a:ext cx="2737033" cy="2426700"/>
            </a:xfrm>
            <a:prstGeom prst="rect">
              <a:avLst/>
            </a:prstGeom>
          </p:spPr>
        </p:pic>
        <p:sp>
          <p:nvSpPr>
            <p:cNvPr id="27" name="Rectangle 26">
              <a:extLst>
                <a:ext uri="{FF2B5EF4-FFF2-40B4-BE49-F238E27FC236}">
                  <a16:creationId xmlns:a16="http://schemas.microsoft.com/office/drawing/2014/main" id="{5E853BAA-D448-4D4A-8DEE-9B93FCA5A7F1}"/>
                </a:ext>
              </a:extLst>
            </p:cNvPr>
            <p:cNvSpPr/>
            <p:nvPr/>
          </p:nvSpPr>
          <p:spPr>
            <a:xfrm>
              <a:off x="3252248" y="5872899"/>
              <a:ext cx="1150071" cy="316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6476DBCD-CE41-4832-921C-F5D1886E2E94}"/>
              </a:ext>
            </a:extLst>
          </p:cNvPr>
          <p:cNvSpPr/>
          <p:nvPr/>
        </p:nvSpPr>
        <p:spPr>
          <a:xfrm>
            <a:off x="9044739" y="1265682"/>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39" name="Group 38">
            <a:extLst>
              <a:ext uri="{FF2B5EF4-FFF2-40B4-BE49-F238E27FC236}">
                <a16:creationId xmlns:a16="http://schemas.microsoft.com/office/drawing/2014/main" id="{E6708136-2AB4-4E93-9E82-E57A33AEDDDE}"/>
              </a:ext>
            </a:extLst>
          </p:cNvPr>
          <p:cNvGrpSpPr/>
          <p:nvPr/>
        </p:nvGrpSpPr>
        <p:grpSpPr>
          <a:xfrm>
            <a:off x="6137682" y="2954929"/>
            <a:ext cx="5870148" cy="3371696"/>
            <a:chOff x="6137683" y="2721124"/>
            <a:chExt cx="5870148" cy="3371696"/>
          </a:xfrm>
        </p:grpSpPr>
        <p:pic>
          <p:nvPicPr>
            <p:cNvPr id="32" name="Picture 31">
              <a:extLst>
                <a:ext uri="{FF2B5EF4-FFF2-40B4-BE49-F238E27FC236}">
                  <a16:creationId xmlns:a16="http://schemas.microsoft.com/office/drawing/2014/main" id="{54C39FEB-F90B-4709-A6FB-716531090DB6}"/>
                </a:ext>
              </a:extLst>
            </p:cNvPr>
            <p:cNvPicPr>
              <a:picLocks noChangeAspect="1"/>
            </p:cNvPicPr>
            <p:nvPr/>
          </p:nvPicPr>
          <p:blipFill>
            <a:blip r:embed="rId5"/>
            <a:stretch>
              <a:fillRect/>
            </a:stretch>
          </p:blipFill>
          <p:spPr>
            <a:xfrm>
              <a:off x="6137683" y="2721124"/>
              <a:ext cx="5870148" cy="3371696"/>
            </a:xfrm>
            <a:prstGeom prst="rect">
              <a:avLst/>
            </a:prstGeom>
          </p:spPr>
        </p:pic>
        <p:cxnSp>
          <p:nvCxnSpPr>
            <p:cNvPr id="35" name="Straight Arrow Connector 34">
              <a:extLst>
                <a:ext uri="{FF2B5EF4-FFF2-40B4-BE49-F238E27FC236}">
                  <a16:creationId xmlns:a16="http://schemas.microsoft.com/office/drawing/2014/main" id="{CAC3FB58-996E-4DD3-90B1-010AC95D5216}"/>
                </a:ext>
              </a:extLst>
            </p:cNvPr>
            <p:cNvCxnSpPr>
              <a:cxnSpLocks/>
            </p:cNvCxnSpPr>
            <p:nvPr/>
          </p:nvCxnSpPr>
          <p:spPr>
            <a:xfrm flipH="1" flipV="1">
              <a:off x="11208469" y="4826522"/>
              <a:ext cx="548357" cy="1"/>
            </a:xfrm>
            <a:prstGeom prst="straightConnector1">
              <a:avLst/>
            </a:prstGeom>
            <a:ln w="38100">
              <a:solidFill>
                <a:srgbClr val="FF0000"/>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30474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SUNBURST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92B1268-7DA4-4D1F-925E-BADFB4FED0FD}"/>
              </a:ext>
            </a:extLst>
          </p:cNvPr>
          <p:cNvPicPr>
            <a:picLocks noChangeAspect="1"/>
          </p:cNvPicPr>
          <p:nvPr/>
        </p:nvPicPr>
        <p:blipFill>
          <a:blip r:embed="rId2"/>
          <a:stretch>
            <a:fillRect/>
          </a:stretch>
        </p:blipFill>
        <p:spPr>
          <a:xfrm>
            <a:off x="85245" y="1421023"/>
            <a:ext cx="5469981" cy="4964463"/>
          </a:xfrm>
          <a:prstGeom prst="rect">
            <a:avLst/>
          </a:prstGeom>
        </p:spPr>
      </p:pic>
      <p:sp>
        <p:nvSpPr>
          <p:cNvPr id="7" name="TextBox 6">
            <a:extLst>
              <a:ext uri="{FF2B5EF4-FFF2-40B4-BE49-F238E27FC236}">
                <a16:creationId xmlns:a16="http://schemas.microsoft.com/office/drawing/2014/main" id="{4ABA872F-361F-4308-9C9E-47C3C42A4DFF}"/>
              </a:ext>
            </a:extLst>
          </p:cNvPr>
          <p:cNvSpPr txBox="1"/>
          <p:nvPr/>
        </p:nvSpPr>
        <p:spPr>
          <a:xfrm>
            <a:off x="5706417" y="1409284"/>
            <a:ext cx="6218490" cy="5115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anose="05000000000000000000" pitchFamily="2" charset="2"/>
              <a:buChar char="ü"/>
            </a:pPr>
            <a:r>
              <a:rPr lang="vi-VN" sz="2000" b="1" dirty="0">
                <a:latin typeface="Times New Roman" panose="02020603050405020304" pitchFamily="18" charset="0"/>
                <a:cs typeface="Times New Roman" panose="02020603050405020304" pitchFamily="18" charset="0"/>
              </a:rPr>
              <a:t>Biểu đồ Sunburst</a:t>
            </a:r>
            <a:r>
              <a:rPr lang="vi-VN" sz="2000" dirty="0">
                <a:latin typeface="Times New Roman" panose="02020603050405020304" pitchFamily="18" charset="0"/>
                <a:cs typeface="Times New Roman" panose="02020603050405020304" pitchFamily="18" charset="0"/>
              </a:rPr>
              <a:t> được sử dụng để trực quan hóa dữ liệu phân cấp, được thể hiện bằng các vòng tròn đồng tâm. Vòng tròn ở trung tâm đại diện cho nút gốc, với cấp bậc di chuyển ra ngoài từ trung tâm. Các phần bên trong thường đại diện cho các danh mục chính, trong khi các phần bên ngoài biểu thị các danh mục con hoặc các thành phần chi tiết hơn của các phần bên trong.</a:t>
            </a: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000" b="1" i="0" dirty="0" err="1">
                <a:solidFill>
                  <a:srgbClr val="313131"/>
                </a:solidFill>
                <a:effectLst/>
                <a:latin typeface="Times New Roman" panose="02020603050405020304" pitchFamily="18" charset="0"/>
                <a:cs typeface="Times New Roman" panose="02020603050405020304" pitchFamily="18" charset="0"/>
              </a:rPr>
              <a:t>C</a:t>
            </a:r>
            <a:r>
              <a:rPr lang="en-US" sz="2000" b="1" dirty="0" err="1">
                <a:solidFill>
                  <a:srgbClr val="313131"/>
                </a:solidFill>
                <a:latin typeface="Times New Roman" panose="02020603050405020304" pitchFamily="18" charset="0"/>
                <a:cs typeface="Times New Roman" panose="02020603050405020304" pitchFamily="18" charset="0"/>
              </a:rPr>
              <a:t>ông</a:t>
            </a:r>
            <a:r>
              <a:rPr lang="en-US" sz="2000" b="1" dirty="0">
                <a:solidFill>
                  <a:srgbClr val="313131"/>
                </a:solidFill>
                <a:latin typeface="Times New Roman" panose="02020603050405020304" pitchFamily="18" charset="0"/>
                <a:cs typeface="Times New Roman" panose="02020603050405020304" pitchFamily="18" charset="0"/>
              </a:rPr>
              <a:t> </a:t>
            </a:r>
            <a:r>
              <a:rPr lang="en-US" sz="2000" b="1" dirty="0" err="1">
                <a:solidFill>
                  <a:srgbClr val="313131"/>
                </a:solidFill>
                <a:latin typeface="Times New Roman" panose="02020603050405020304" pitchFamily="18" charset="0"/>
                <a:cs typeface="Times New Roman" panose="02020603050405020304" pitchFamily="18" charset="0"/>
              </a:rPr>
              <a:t>dụng</a:t>
            </a:r>
            <a:r>
              <a:rPr lang="en-US" sz="2000" b="1" dirty="0">
                <a:solidFill>
                  <a:srgbClr val="313131"/>
                </a:solidFill>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sánh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nhóm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en-US" sz="2000" b="1" i="0" dirty="0">
              <a:solidFill>
                <a:srgbClr val="31313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5954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SUNBURST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52060423-29D5-4F69-99B4-85636FD790BB}"/>
              </a:ext>
            </a:extLst>
          </p:cNvPr>
          <p:cNvSpPr/>
          <p:nvPr/>
        </p:nvSpPr>
        <p:spPr>
          <a:xfrm>
            <a:off x="6195969" y="1090678"/>
            <a:ext cx="2645631" cy="168080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cần</a:t>
            </a:r>
            <a:r>
              <a:rPr lang="en-US">
                <a:solidFill>
                  <a:srgbClr val="FF0000"/>
                </a:solidFill>
                <a:latin typeface="Times New Roman"/>
                <a:cs typeface="Times New Roman"/>
              </a:rPr>
              <a:t> </a:t>
            </a:r>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Dùng</a:t>
            </a:r>
            <a:r>
              <a:rPr lang="en-US">
                <a:solidFill>
                  <a:srgbClr val="FF0000"/>
                </a:solidFill>
                <a:latin typeface="Times New Roman"/>
                <a:cs typeface="Times New Roman"/>
              </a:rPr>
              <a:t> data </a:t>
            </a:r>
            <a:r>
              <a:rPr lang="en-US" err="1">
                <a:solidFill>
                  <a:srgbClr val="FF0000"/>
                </a:solidFill>
                <a:latin typeface="Times New Roman"/>
                <a:cs typeface="Times New Roman"/>
              </a:rPr>
              <a:t>mẫu</a:t>
            </a:r>
            <a:r>
              <a:rPr lang="en-US">
                <a:solidFill>
                  <a:srgbClr val="FF0000"/>
                </a:solidFill>
                <a:latin typeface="Times New Roman"/>
                <a:cs typeface="Times New Roman"/>
              </a:rPr>
              <a:t> (financials) ta </a:t>
            </a:r>
            <a:r>
              <a:rPr lang="en-US" err="1">
                <a:solidFill>
                  <a:srgbClr val="FF0000"/>
                </a:solidFill>
                <a:latin typeface="Times New Roman"/>
                <a:cs typeface="Times New Roman"/>
              </a:rPr>
              <a:t>chọn</a:t>
            </a:r>
            <a:r>
              <a:rPr lang="en-US">
                <a:solidFill>
                  <a:srgbClr val="FF0000"/>
                </a:solidFill>
                <a:latin typeface="Times New Roman"/>
                <a:cs typeface="Times New Roman"/>
              </a:rPr>
              <a:t>: Sales, Product </a:t>
            </a:r>
            <a:r>
              <a:rPr lang="en-US" err="1">
                <a:solidFill>
                  <a:srgbClr val="FF0000"/>
                </a:solidFill>
                <a:latin typeface="Times New Roman"/>
                <a:cs typeface="Times New Roman"/>
              </a:rPr>
              <a:t>và</a:t>
            </a:r>
            <a:r>
              <a:rPr lang="en-US">
                <a:solidFill>
                  <a:srgbClr val="FF0000"/>
                </a:solidFill>
                <a:latin typeface="Times New Roman"/>
                <a:cs typeface="Times New Roman"/>
              </a:rPr>
              <a:t> Segment</a:t>
            </a:r>
          </a:p>
          <a:p>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chọn</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biểu</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đồ</a:t>
            </a:r>
            <a:r>
              <a:rPr lang="en-US">
                <a:solidFill>
                  <a:srgbClr val="FF0000"/>
                </a:solidFill>
                <a:latin typeface="Times New Roman"/>
                <a:cs typeface="Times New Roman"/>
                <a:sym typeface="Wingdings" panose="05000000000000000000" pitchFamily="2" charset="2"/>
              </a:rPr>
              <a:t> Sunburst</a:t>
            </a:r>
            <a:endParaRPr lang="en-US">
              <a:solidFill>
                <a:srgbClr val="FF0000"/>
              </a:solidFill>
              <a:latin typeface="Times New Roman"/>
              <a:cs typeface="Times New Roman"/>
            </a:endParaRPr>
          </a:p>
        </p:txBody>
      </p:sp>
      <p:sp>
        <p:nvSpPr>
          <p:cNvPr id="7" name="Flowchart: Process 6">
            <a:extLst>
              <a:ext uri="{FF2B5EF4-FFF2-40B4-BE49-F238E27FC236}">
                <a16:creationId xmlns:a16="http://schemas.microsoft.com/office/drawing/2014/main" id="{F4A7AE1E-E5B5-4D39-8117-924106CBDA73}"/>
              </a:ext>
            </a:extLst>
          </p:cNvPr>
          <p:cNvSpPr/>
          <p:nvPr/>
        </p:nvSpPr>
        <p:spPr>
          <a:xfrm>
            <a:off x="98088" y="105560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Click “…”, </a:t>
            </a:r>
            <a:r>
              <a:rPr lang="en-US" err="1">
                <a:solidFill>
                  <a:srgbClr val="FF0000"/>
                </a:solidFill>
                <a:latin typeface="Times New Roman"/>
                <a:cs typeface="Times New Roman"/>
              </a:rPr>
              <a:t>chọn</a:t>
            </a:r>
            <a:r>
              <a:rPr lang="en-US">
                <a:solidFill>
                  <a:srgbClr val="FF0000"/>
                </a:solidFill>
                <a:latin typeface="Times New Roman"/>
                <a:cs typeface="Times New Roman"/>
              </a:rPr>
              <a:t> “Get more visuals”</a:t>
            </a:r>
          </a:p>
        </p:txBody>
      </p:sp>
      <p:sp>
        <p:nvSpPr>
          <p:cNvPr id="8" name="Arrow: Right 7">
            <a:extLst>
              <a:ext uri="{FF2B5EF4-FFF2-40B4-BE49-F238E27FC236}">
                <a16:creationId xmlns:a16="http://schemas.microsoft.com/office/drawing/2014/main" id="{DADE1835-EBD8-4CB7-8399-626B54AF85B9}"/>
              </a:ext>
            </a:extLst>
          </p:cNvPr>
          <p:cNvSpPr/>
          <p:nvPr/>
        </p:nvSpPr>
        <p:spPr>
          <a:xfrm>
            <a:off x="2601431" y="126038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Arrow: Right 8">
            <a:extLst>
              <a:ext uri="{FF2B5EF4-FFF2-40B4-BE49-F238E27FC236}">
                <a16:creationId xmlns:a16="http://schemas.microsoft.com/office/drawing/2014/main" id="{D127B281-0131-489C-942F-3454B802530F}"/>
              </a:ext>
            </a:extLst>
          </p:cNvPr>
          <p:cNvSpPr/>
          <p:nvPr/>
        </p:nvSpPr>
        <p:spPr>
          <a:xfrm>
            <a:off x="5617151" y="126038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Flowchart: Process 9">
            <a:extLst>
              <a:ext uri="{FF2B5EF4-FFF2-40B4-BE49-F238E27FC236}">
                <a16:creationId xmlns:a16="http://schemas.microsoft.com/office/drawing/2014/main" id="{852F7D99-FE3C-45C5-BBF0-523E278D6433}"/>
              </a:ext>
            </a:extLst>
          </p:cNvPr>
          <p:cNvSpPr/>
          <p:nvPr/>
        </p:nvSpPr>
        <p:spPr>
          <a:xfrm>
            <a:off x="9567782" y="1127500"/>
            <a:ext cx="2292740" cy="123253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Mở</a:t>
            </a:r>
            <a:r>
              <a:rPr lang="en-US">
                <a:solidFill>
                  <a:srgbClr val="FF0000"/>
                </a:solidFill>
                <a:latin typeface="Times New Roman"/>
                <a:cs typeface="Times New Roman"/>
              </a:rPr>
              <a:t> Advanced setting </a:t>
            </a:r>
            <a:r>
              <a:rPr lang="en-US" err="1">
                <a:solidFill>
                  <a:srgbClr val="FF0000"/>
                </a:solidFill>
                <a:latin typeface="Times New Roman"/>
                <a:cs typeface="Times New Roman"/>
              </a:rPr>
              <a:t>trên</a:t>
            </a:r>
            <a:r>
              <a:rPr lang="en-US">
                <a:solidFill>
                  <a:srgbClr val="FF0000"/>
                </a:solidFill>
                <a:latin typeface="Times New Roman"/>
                <a:cs typeface="Times New Roman"/>
              </a:rPr>
              <a:t> </a:t>
            </a:r>
            <a:r>
              <a:rPr lang="en-US" err="1">
                <a:solidFill>
                  <a:srgbClr val="FF0000"/>
                </a:solidFill>
                <a:latin typeface="Times New Roman"/>
                <a:cs typeface="Times New Roman"/>
              </a:rPr>
              <a:t>góc</a:t>
            </a:r>
            <a:r>
              <a:rPr lang="en-US">
                <a:solidFill>
                  <a:srgbClr val="FF0000"/>
                </a:solidFill>
                <a:latin typeface="Times New Roman"/>
                <a:cs typeface="Times New Roman"/>
              </a:rPr>
              <a:t> </a:t>
            </a:r>
            <a:r>
              <a:rPr lang="en-US" err="1">
                <a:solidFill>
                  <a:srgbClr val="FF0000"/>
                </a:solidFill>
                <a:latin typeface="Times New Roman"/>
                <a:cs typeface="Times New Roman"/>
              </a:rPr>
              <a:t>phải</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a:t>
            </a:r>
            <a:r>
              <a:rPr lang="en-US" err="1">
                <a:solidFill>
                  <a:srgbClr val="FF0000"/>
                </a:solidFill>
                <a:latin typeface="Times New Roman"/>
                <a:cs typeface="Times New Roman"/>
              </a:rPr>
              <a:t>đồ</a:t>
            </a:r>
            <a:r>
              <a:rPr lang="en-US">
                <a:solidFill>
                  <a:srgbClr val="FF0000"/>
                </a:solidFill>
                <a:latin typeface="Times New Roman"/>
                <a:cs typeface="Times New Roman"/>
              </a:rPr>
              <a:t>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a:t>
            </a:r>
          </a:p>
        </p:txBody>
      </p:sp>
      <p:sp>
        <p:nvSpPr>
          <p:cNvPr id="11" name="Flowchart: Process 10">
            <a:extLst>
              <a:ext uri="{FF2B5EF4-FFF2-40B4-BE49-F238E27FC236}">
                <a16:creationId xmlns:a16="http://schemas.microsoft.com/office/drawing/2014/main" id="{DD70FEDF-61B7-4920-AEEA-4D2AA597A1FF}"/>
              </a:ext>
            </a:extLst>
          </p:cNvPr>
          <p:cNvSpPr/>
          <p:nvPr/>
        </p:nvSpPr>
        <p:spPr>
          <a:xfrm>
            <a:off x="3106810" y="1090680"/>
            <a:ext cx="2292741"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Trong</a:t>
            </a:r>
            <a:r>
              <a:rPr lang="en-US">
                <a:solidFill>
                  <a:srgbClr val="FF0000"/>
                </a:solidFill>
                <a:latin typeface="Times New Roman"/>
                <a:cs typeface="Times New Roman"/>
              </a:rPr>
              <a:t> </a:t>
            </a:r>
            <a:r>
              <a:rPr lang="en-US" err="1">
                <a:solidFill>
                  <a:srgbClr val="FF0000"/>
                </a:solidFill>
                <a:latin typeface="Times New Roman"/>
                <a:cs typeface="Times New Roman"/>
              </a:rPr>
              <a:t>cửa</a:t>
            </a:r>
            <a:r>
              <a:rPr lang="en-US">
                <a:solidFill>
                  <a:srgbClr val="FF0000"/>
                </a:solidFill>
                <a:latin typeface="Times New Roman"/>
                <a:cs typeface="Times New Roman"/>
              </a:rPr>
              <a:t> </a:t>
            </a:r>
            <a:r>
              <a:rPr lang="en-US" err="1">
                <a:solidFill>
                  <a:srgbClr val="FF0000"/>
                </a:solidFill>
                <a:latin typeface="Times New Roman"/>
                <a:cs typeface="Times New Roman"/>
              </a:rPr>
              <a:t>sổ</a:t>
            </a:r>
            <a:r>
              <a:rPr lang="en-US">
                <a:solidFill>
                  <a:srgbClr val="FF0000"/>
                </a:solidFill>
                <a:latin typeface="Times New Roman"/>
                <a:cs typeface="Times New Roman"/>
              </a:rPr>
              <a:t> Power BI visuals, search: Sunburst chart </a:t>
            </a:r>
            <a:r>
              <a:rPr lang="en-US">
                <a:solidFill>
                  <a:srgbClr val="FF0000"/>
                </a:solidFill>
                <a:latin typeface="Times New Roman"/>
                <a:cs typeface="Times New Roman"/>
                <a:sym typeface="Wingdings" panose="05000000000000000000" pitchFamily="2" charset="2"/>
              </a:rPr>
              <a:t> Add</a:t>
            </a:r>
            <a:endParaRPr lang="en-US">
              <a:solidFill>
                <a:srgbClr val="FF0000"/>
              </a:solidFill>
              <a:latin typeface="Times New Roman"/>
              <a:cs typeface="Times New Roman"/>
            </a:endParaRPr>
          </a:p>
        </p:txBody>
      </p:sp>
      <p:sp>
        <p:nvSpPr>
          <p:cNvPr id="12" name="Arrow: Right 11">
            <a:extLst>
              <a:ext uri="{FF2B5EF4-FFF2-40B4-BE49-F238E27FC236}">
                <a16:creationId xmlns:a16="http://schemas.microsoft.com/office/drawing/2014/main" id="{90DBFAB5-F910-4487-9599-BCEBF19E6CB7}"/>
              </a:ext>
            </a:extLst>
          </p:cNvPr>
          <p:cNvSpPr/>
          <p:nvPr/>
        </p:nvSpPr>
        <p:spPr>
          <a:xfrm>
            <a:off x="9044739" y="1265682"/>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3" name="Group 12">
            <a:extLst>
              <a:ext uri="{FF2B5EF4-FFF2-40B4-BE49-F238E27FC236}">
                <a16:creationId xmlns:a16="http://schemas.microsoft.com/office/drawing/2014/main" id="{7F5E749C-79CE-4177-8BCF-0966B22411DC}"/>
              </a:ext>
            </a:extLst>
          </p:cNvPr>
          <p:cNvGrpSpPr/>
          <p:nvPr/>
        </p:nvGrpSpPr>
        <p:grpSpPr>
          <a:xfrm>
            <a:off x="98087" y="2080239"/>
            <a:ext cx="2292740" cy="4691174"/>
            <a:chOff x="98087" y="2061385"/>
            <a:chExt cx="2292740" cy="4691174"/>
          </a:xfrm>
        </p:grpSpPr>
        <p:pic>
          <p:nvPicPr>
            <p:cNvPr id="14" name="Picture 13">
              <a:extLst>
                <a:ext uri="{FF2B5EF4-FFF2-40B4-BE49-F238E27FC236}">
                  <a16:creationId xmlns:a16="http://schemas.microsoft.com/office/drawing/2014/main" id="{70C21CB7-A280-46E2-A316-811634D93252}"/>
                </a:ext>
              </a:extLst>
            </p:cNvPr>
            <p:cNvPicPr>
              <a:picLocks noChangeAspect="1"/>
            </p:cNvPicPr>
            <p:nvPr/>
          </p:nvPicPr>
          <p:blipFill>
            <a:blip r:embed="rId3"/>
            <a:stretch>
              <a:fillRect/>
            </a:stretch>
          </p:blipFill>
          <p:spPr>
            <a:xfrm>
              <a:off x="98087" y="2061385"/>
              <a:ext cx="2292740" cy="4691174"/>
            </a:xfrm>
            <a:prstGeom prst="rect">
              <a:avLst/>
            </a:prstGeom>
          </p:spPr>
        </p:pic>
        <p:cxnSp>
          <p:nvCxnSpPr>
            <p:cNvPr id="15" name="Straight Arrow Connector 14">
              <a:extLst>
                <a:ext uri="{FF2B5EF4-FFF2-40B4-BE49-F238E27FC236}">
                  <a16:creationId xmlns:a16="http://schemas.microsoft.com/office/drawing/2014/main" id="{F16275DC-17AD-4854-9053-BA2C1A07196A}"/>
                </a:ext>
              </a:extLst>
            </p:cNvPr>
            <p:cNvCxnSpPr>
              <a:cxnSpLocks/>
            </p:cNvCxnSpPr>
            <p:nvPr/>
          </p:nvCxnSpPr>
          <p:spPr>
            <a:xfrm flipH="1">
              <a:off x="1781778" y="5371002"/>
              <a:ext cx="565498" cy="0"/>
            </a:xfrm>
            <a:prstGeom prst="straightConnector1">
              <a:avLst/>
            </a:prstGeom>
            <a:ln w="3810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0C3E5919-1EDE-47EE-9EB8-7B90F609C042}"/>
              </a:ext>
            </a:extLst>
          </p:cNvPr>
          <p:cNvPicPr>
            <a:picLocks noChangeAspect="1"/>
          </p:cNvPicPr>
          <p:nvPr/>
        </p:nvPicPr>
        <p:blipFill>
          <a:blip r:embed="rId4"/>
          <a:stretch>
            <a:fillRect/>
          </a:stretch>
        </p:blipFill>
        <p:spPr>
          <a:xfrm>
            <a:off x="3324986" y="2131820"/>
            <a:ext cx="1827684" cy="1803715"/>
          </a:xfrm>
          <a:prstGeom prst="rect">
            <a:avLst/>
          </a:prstGeom>
        </p:spPr>
      </p:pic>
      <p:grpSp>
        <p:nvGrpSpPr>
          <p:cNvPr id="20" name="Group 19">
            <a:extLst>
              <a:ext uri="{FF2B5EF4-FFF2-40B4-BE49-F238E27FC236}">
                <a16:creationId xmlns:a16="http://schemas.microsoft.com/office/drawing/2014/main" id="{FBC317BD-9240-4A6B-AC66-E260B456C573}"/>
              </a:ext>
            </a:extLst>
          </p:cNvPr>
          <p:cNvGrpSpPr/>
          <p:nvPr/>
        </p:nvGrpSpPr>
        <p:grpSpPr>
          <a:xfrm>
            <a:off x="2571646" y="4007533"/>
            <a:ext cx="3334363" cy="2647876"/>
            <a:chOff x="2571646" y="4111230"/>
            <a:chExt cx="3334363" cy="2647876"/>
          </a:xfrm>
        </p:grpSpPr>
        <p:pic>
          <p:nvPicPr>
            <p:cNvPr id="18" name="Picture 17">
              <a:extLst>
                <a:ext uri="{FF2B5EF4-FFF2-40B4-BE49-F238E27FC236}">
                  <a16:creationId xmlns:a16="http://schemas.microsoft.com/office/drawing/2014/main" id="{1CD619BF-C6C4-4505-ABC1-38200915DB07}"/>
                </a:ext>
              </a:extLst>
            </p:cNvPr>
            <p:cNvPicPr>
              <a:picLocks noChangeAspect="1"/>
            </p:cNvPicPr>
            <p:nvPr/>
          </p:nvPicPr>
          <p:blipFill>
            <a:blip r:embed="rId5"/>
            <a:stretch>
              <a:fillRect/>
            </a:stretch>
          </p:blipFill>
          <p:spPr>
            <a:xfrm>
              <a:off x="2571646" y="4111230"/>
              <a:ext cx="3334363" cy="2647876"/>
            </a:xfrm>
            <a:prstGeom prst="rect">
              <a:avLst/>
            </a:prstGeom>
          </p:spPr>
        </p:pic>
        <p:sp>
          <p:nvSpPr>
            <p:cNvPr id="19" name="Rectangle 18">
              <a:extLst>
                <a:ext uri="{FF2B5EF4-FFF2-40B4-BE49-F238E27FC236}">
                  <a16:creationId xmlns:a16="http://schemas.microsoft.com/office/drawing/2014/main" id="{B7817C5B-C76A-477A-B837-81B78B2D2FFC}"/>
                </a:ext>
              </a:extLst>
            </p:cNvPr>
            <p:cNvSpPr/>
            <p:nvPr/>
          </p:nvSpPr>
          <p:spPr>
            <a:xfrm>
              <a:off x="2921335" y="6033155"/>
              <a:ext cx="1480983" cy="358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31C20DB-7877-45EE-84E2-10423E619E8E}"/>
              </a:ext>
            </a:extLst>
          </p:cNvPr>
          <p:cNvGrpSpPr/>
          <p:nvPr/>
        </p:nvGrpSpPr>
        <p:grpSpPr>
          <a:xfrm>
            <a:off x="7325354" y="2913559"/>
            <a:ext cx="4589999" cy="3754865"/>
            <a:chOff x="7325354" y="2913559"/>
            <a:chExt cx="4589999" cy="3754865"/>
          </a:xfrm>
        </p:grpSpPr>
        <p:pic>
          <p:nvPicPr>
            <p:cNvPr id="24" name="Picture 23">
              <a:extLst>
                <a:ext uri="{FF2B5EF4-FFF2-40B4-BE49-F238E27FC236}">
                  <a16:creationId xmlns:a16="http://schemas.microsoft.com/office/drawing/2014/main" id="{F6139655-4073-45A2-A37B-BF413A644CA9}"/>
                </a:ext>
              </a:extLst>
            </p:cNvPr>
            <p:cNvPicPr>
              <a:picLocks noChangeAspect="1"/>
            </p:cNvPicPr>
            <p:nvPr/>
          </p:nvPicPr>
          <p:blipFill>
            <a:blip r:embed="rId6"/>
            <a:stretch>
              <a:fillRect/>
            </a:stretch>
          </p:blipFill>
          <p:spPr>
            <a:xfrm>
              <a:off x="7325354" y="2913559"/>
              <a:ext cx="4589999" cy="3754865"/>
            </a:xfrm>
            <a:prstGeom prst="rect">
              <a:avLst/>
            </a:prstGeom>
          </p:spPr>
        </p:pic>
        <p:sp>
          <p:nvSpPr>
            <p:cNvPr id="25" name="Rectangle 24">
              <a:extLst>
                <a:ext uri="{FF2B5EF4-FFF2-40B4-BE49-F238E27FC236}">
                  <a16:creationId xmlns:a16="http://schemas.microsoft.com/office/drawing/2014/main" id="{8C3E7EB3-A016-4732-BCCF-FA8080A4908B}"/>
                </a:ext>
              </a:extLst>
            </p:cNvPr>
            <p:cNvSpPr/>
            <p:nvPr/>
          </p:nvSpPr>
          <p:spPr>
            <a:xfrm>
              <a:off x="10714152" y="3063875"/>
              <a:ext cx="286928" cy="292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611574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A7A2A7-4320-47B5-A8A6-E8299EF541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1026" name="Picture 2" descr="Free Circuit Board Conductor Tracks photo and picture">
            <a:extLst>
              <a:ext uri="{FF2B5EF4-FFF2-40B4-BE49-F238E27FC236}">
                <a16:creationId xmlns:a16="http://schemas.microsoft.com/office/drawing/2014/main" id="{0837835C-9C84-43A1-BF3C-3FBC15FD4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409" r="-25" b="3552"/>
          <a:stretch/>
        </p:blipFill>
        <p:spPr bwMode="auto">
          <a:xfrm>
            <a:off x="-3082" y="-34730"/>
            <a:ext cx="12195082" cy="73962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98CEC5-EDCC-419F-AC28-0E65D8069E2B}"/>
              </a:ext>
            </a:extLst>
          </p:cNvPr>
          <p:cNvSpPr/>
          <p:nvPr/>
        </p:nvSpPr>
        <p:spPr>
          <a:xfrm>
            <a:off x="0" y="1778694"/>
            <a:ext cx="12192000" cy="330061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BÀI THỰC HÀNH 2: </a:t>
            </a:r>
            <a:endParaRPr kumimoji="0" lang="en-US" sz="1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en-US" sz="4800"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latin typeface="Segoe UI Semibold"/>
                <a:cs typeface="Segoe UI Semibold"/>
              </a:rPr>
              <a:t>TRỰC QUAN HÓA TỶ LỆ VÀ</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TỶ</a:t>
            </a:r>
            <a:r>
              <a:rPr kumimoji="0" lang="en-US" sz="4800" b="1" i="0" u="none" strike="noStrike" kern="1200" cap="none" spc="0" normalizeH="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 LỆ LỒNG NHAU</a:t>
            </a:r>
            <a:endParaRPr kumimoji="0" lang="en-US" sz="4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endParaRPr>
          </a:p>
        </p:txBody>
      </p:sp>
    </p:spTree>
    <p:extLst>
      <p:ext uri="{BB962C8B-B14F-4D97-AF65-F5344CB8AC3E}">
        <p14:creationId xmlns:p14="http://schemas.microsoft.com/office/powerpoint/2010/main" val="5720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SUNBURST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28368391-A2DD-407B-9FD6-EC080B5A5D24}"/>
              </a:ext>
            </a:extLst>
          </p:cNvPr>
          <p:cNvPicPr>
            <a:picLocks noChangeAspect="1"/>
          </p:cNvPicPr>
          <p:nvPr/>
        </p:nvPicPr>
        <p:blipFill>
          <a:blip r:embed="rId2"/>
          <a:stretch>
            <a:fillRect/>
          </a:stretch>
        </p:blipFill>
        <p:spPr>
          <a:xfrm>
            <a:off x="782627" y="1160205"/>
            <a:ext cx="10839756" cy="5156457"/>
          </a:xfrm>
          <a:prstGeom prst="rect">
            <a:avLst/>
          </a:prstGeom>
        </p:spPr>
      </p:pic>
    </p:spTree>
    <p:extLst>
      <p:ext uri="{BB962C8B-B14F-4D97-AF65-F5344CB8AC3E}">
        <p14:creationId xmlns:p14="http://schemas.microsoft.com/office/powerpoint/2010/main" val="318254004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490151" y="985425"/>
            <a:ext cx="5032880" cy="1410643"/>
          </a:xfrm>
          <a:prstGeom prst="rect">
            <a:avLst/>
          </a:prstGeom>
        </p:spPr>
        <p:txBody>
          <a:bodyPr wrap="square" lIns="0" tIns="0" rIns="0" bIns="0" rtlCol="0" anchor="t">
            <a:spAutoFit/>
          </a:bodyPr>
          <a:lstStyle/>
          <a:p>
            <a:pPr defTabSz="609630">
              <a:lnSpc>
                <a:spcPts val="5515"/>
              </a:lnSpc>
              <a:defRPr/>
            </a:pPr>
            <a:r>
              <a:rPr lang="en-US" sz="4800" dirty="0">
                <a:solidFill>
                  <a:srgbClr val="101010"/>
                </a:solidFill>
                <a:latin typeface="Segoe UI Semibold"/>
                <a:ea typeface="+mn-lt"/>
                <a:cs typeface="Segoe UI Semibold"/>
                <a:sym typeface="Marykate"/>
              </a:rPr>
              <a:t>Data Analysis </a:t>
            </a:r>
            <a:r>
              <a:rPr lang="en-US" sz="4800">
                <a:solidFill>
                  <a:srgbClr val="101010"/>
                </a:solidFill>
                <a:latin typeface="Segoe UI Semibold"/>
                <a:ea typeface="+mn-lt"/>
                <a:cs typeface="Segoe UI Semibold"/>
                <a:sym typeface="Marykate"/>
              </a:rPr>
              <a:t>Expressions (DAX)</a:t>
            </a:r>
            <a:endParaRPr lang="en-US" dirty="0">
              <a:cs typeface="Calibri"/>
            </a:endParaRP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178998"/>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a:lnSpc>
                  <a:spcPts val="4200"/>
                </a:lnSpc>
                <a:defRPr/>
              </a:pPr>
              <a:r>
                <a:rPr lang="en-US" sz="2000" dirty="0">
                  <a:solidFill>
                    <a:prstClr val="black"/>
                  </a:solidFill>
                  <a:latin typeface="Open Sauce Bold"/>
                </a:rPr>
                <a:t>DAX</a:t>
              </a:r>
              <a:endParaRPr lang="en-US" dirty="0">
                <a:solidFill>
                  <a:prstClr val="black"/>
                </a:solidFill>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26569"/>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a:lnSpc>
                  <a:spcPts val="4200"/>
                </a:lnSpc>
                <a:defRPr/>
              </a:pPr>
              <a:r>
                <a:rPr lang="en-US" sz="2000" dirty="0" err="1">
                  <a:solidFill>
                    <a:prstClr val="black"/>
                  </a:solidFill>
                  <a:latin typeface="Open Sauce Bold"/>
                  <a:sym typeface="Open Sauce Bold"/>
                </a:rPr>
                <a:t>Hàm</a:t>
              </a:r>
              <a:r>
                <a:rPr lang="en-US" sz="2000" dirty="0">
                  <a:solidFill>
                    <a:prstClr val="black"/>
                  </a:solidFill>
                  <a:latin typeface="Open Sauce Bold"/>
                  <a:sym typeface="Open Sauce Bold"/>
                </a:rPr>
                <a:t> </a:t>
              </a:r>
              <a:r>
                <a:rPr lang="en-US" sz="2000" dirty="0" err="1">
                  <a:solidFill>
                    <a:prstClr val="black"/>
                  </a:solidFill>
                  <a:latin typeface="Open Sauce Bold"/>
                  <a:sym typeface="Open Sauce Bold"/>
                </a:rPr>
                <a:t>trong</a:t>
              </a:r>
              <a:r>
                <a:rPr lang="en-US" sz="2000" dirty="0">
                  <a:solidFill>
                    <a:prstClr val="black"/>
                  </a:solidFill>
                  <a:latin typeface="Open Sauce Bold"/>
                  <a:sym typeface="Open Sauce Bold"/>
                </a:rPr>
                <a:t> DAX</a:t>
              </a:r>
              <a:endParaRPr lang="en-US" dirty="0">
                <a:solidFill>
                  <a:prstClr val="black"/>
                </a:solidFill>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20616113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GIỚI THIỆU VỀ DAX</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FC6A79CE-1611-6070-8D4A-447B3B07E552}"/>
              </a:ext>
            </a:extLst>
          </p:cNvPr>
          <p:cNvSpPr txBox="1"/>
          <p:nvPr/>
        </p:nvSpPr>
        <p:spPr>
          <a:xfrm>
            <a:off x="2313597" y="2587230"/>
            <a:ext cx="7795739" cy="409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b="1" dirty="0">
                <a:solidFill>
                  <a:srgbClr val="FF0000"/>
                </a:solidFill>
                <a:latin typeface="Times New Roman"/>
                <a:ea typeface="+mn-lt"/>
                <a:cs typeface="Times New Roman"/>
              </a:rPr>
              <a:t>Data Analysis Expressions (</a:t>
            </a:r>
            <a:r>
              <a:rPr lang="en-US" sz="2200" b="1" dirty="0">
                <a:solidFill>
                  <a:srgbClr val="FF0000"/>
                </a:solidFill>
                <a:latin typeface="Times New Roman"/>
                <a:ea typeface="+mn-lt"/>
                <a:cs typeface="Segoe UI"/>
              </a:rPr>
              <a:t>DAX</a:t>
            </a:r>
            <a:r>
              <a:rPr lang="en-US" sz="2200" b="1" dirty="0">
                <a:solidFill>
                  <a:srgbClr val="FF0000"/>
                </a:solidFill>
                <a:latin typeface="Times New Roman"/>
                <a:ea typeface="+mn-lt"/>
                <a:cs typeface="+mn-lt"/>
              </a:rPr>
              <a:t>)</a:t>
            </a:r>
            <a:r>
              <a:rPr lang="en-US" sz="2200" b="1" dirty="0">
                <a:solidFill>
                  <a:srgbClr val="1E1E1E"/>
                </a:solidFill>
                <a:latin typeface="Times New Roman"/>
                <a:ea typeface="+mn-lt"/>
                <a:cs typeface="+mn-lt"/>
              </a:rPr>
              <a:t> </a:t>
            </a:r>
            <a:r>
              <a:rPr lang="en-US" sz="2200" dirty="0" err="1">
                <a:solidFill>
                  <a:srgbClr val="1E1E1E"/>
                </a:solidFill>
                <a:latin typeface="Times New Roman"/>
                <a:ea typeface="+mn-lt"/>
                <a:cs typeface="+mn-lt"/>
              </a:rPr>
              <a:t>là</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tập</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hợp</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hàm</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toán</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tử</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và</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hằng</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số</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dùng</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trong</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công</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thức</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để</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tính</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toán</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và</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tạo</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thông</a:t>
            </a:r>
            <a:r>
              <a:rPr lang="en-US" sz="2200" dirty="0">
                <a:solidFill>
                  <a:srgbClr val="1E1E1E"/>
                </a:solidFill>
                <a:latin typeface="Times New Roman"/>
                <a:ea typeface="+mn-lt"/>
                <a:cs typeface="+mn-lt"/>
              </a:rPr>
              <a:t> tin </a:t>
            </a:r>
            <a:r>
              <a:rPr lang="en-US" sz="2200" dirty="0" err="1">
                <a:solidFill>
                  <a:srgbClr val="1E1E1E"/>
                </a:solidFill>
                <a:latin typeface="Times New Roman"/>
                <a:ea typeface="+mn-lt"/>
                <a:cs typeface="+mn-lt"/>
              </a:rPr>
              <a:t>mới</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từ</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dữ</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liệu</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trong</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mô</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hình</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giúp</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giải</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quyết</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các</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bài</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toán</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từ</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cơ</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bản</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đến</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phức</a:t>
            </a:r>
            <a:r>
              <a:rPr lang="en-US" sz="2200" dirty="0">
                <a:solidFill>
                  <a:srgbClr val="1E1E1E"/>
                </a:solidFill>
                <a:latin typeface="Times New Roman"/>
                <a:ea typeface="+mn-lt"/>
                <a:cs typeface="+mn-lt"/>
              </a:rPr>
              <a:t> </a:t>
            </a:r>
            <a:r>
              <a:rPr lang="en-US" sz="2200" dirty="0" err="1">
                <a:solidFill>
                  <a:srgbClr val="1E1E1E"/>
                </a:solidFill>
                <a:latin typeface="Times New Roman"/>
                <a:ea typeface="+mn-lt"/>
                <a:cs typeface="+mn-lt"/>
              </a:rPr>
              <a:t>tạp</a:t>
            </a:r>
            <a:r>
              <a:rPr lang="en-US" sz="2200" dirty="0">
                <a:solidFill>
                  <a:srgbClr val="1E1E1E"/>
                </a:solidFill>
                <a:latin typeface="Times New Roman"/>
                <a:ea typeface="+mn-lt"/>
                <a:cs typeface="+mn-lt"/>
              </a:rPr>
              <a:t>.</a:t>
            </a:r>
            <a:endParaRPr lang="en-US" sz="2200" dirty="0">
              <a:latin typeface="Times New Roman"/>
              <a:cs typeface="Times New Roman"/>
            </a:endParaRPr>
          </a:p>
          <a:p>
            <a:pPr algn="just">
              <a:lnSpc>
                <a:spcPct val="150000"/>
              </a:lnSpc>
            </a:pPr>
            <a:endParaRPr lang="en-US" sz="2200" dirty="0">
              <a:solidFill>
                <a:srgbClr val="1E1E1E"/>
              </a:solidFill>
              <a:latin typeface="Times New Roman"/>
              <a:cs typeface="Segoe UI"/>
            </a:endParaRPr>
          </a:p>
          <a:p>
            <a:pPr algn="just">
              <a:lnSpc>
                <a:spcPct val="150000"/>
              </a:lnSpc>
            </a:pPr>
            <a:endParaRPr lang="en-US" sz="2200" dirty="0">
              <a:solidFill>
                <a:srgbClr val="1E1E1E"/>
              </a:solidFill>
              <a:latin typeface="Times New Roman"/>
              <a:cs typeface="Segoe UI"/>
            </a:endParaRPr>
          </a:p>
          <a:p>
            <a:pPr algn="just">
              <a:lnSpc>
                <a:spcPct val="150000"/>
              </a:lnSpc>
            </a:pPr>
            <a:endParaRPr lang="en-US" sz="2200" dirty="0">
              <a:solidFill>
                <a:srgbClr val="1E1E1E"/>
              </a:solidFill>
              <a:latin typeface="Times New Roman"/>
              <a:cs typeface="Times New Roman"/>
            </a:endParaRPr>
          </a:p>
          <a:p>
            <a:pPr marL="342900" indent="-342900" algn="just">
              <a:lnSpc>
                <a:spcPct val="150000"/>
              </a:lnSpc>
              <a:buFont typeface="Calibri"/>
              <a:buChar char="-"/>
            </a:pPr>
            <a:endParaRPr lang="en-US" sz="2200" b="1" dirty="0">
              <a:solidFill>
                <a:srgbClr val="1E1E1E"/>
              </a:solidFill>
              <a:latin typeface="Times New Roman"/>
              <a:cs typeface="Times New Roman"/>
            </a:endParaRPr>
          </a:p>
          <a:p>
            <a:pPr algn="just">
              <a:lnSpc>
                <a:spcPct val="150000"/>
              </a:lnSpc>
            </a:pPr>
            <a:endParaRPr lang="en-US" sz="2200" b="1" dirty="0">
              <a:solidFill>
                <a:srgbClr val="000000"/>
              </a:solidFill>
              <a:latin typeface="Times New Roman"/>
              <a:cs typeface="Segoe UI"/>
            </a:endParaRPr>
          </a:p>
        </p:txBody>
      </p:sp>
    </p:spTree>
    <p:extLst>
      <p:ext uri="{BB962C8B-B14F-4D97-AF65-F5344CB8AC3E}">
        <p14:creationId xmlns:p14="http://schemas.microsoft.com/office/powerpoint/2010/main" val="49188634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CÚ PHÁP CỦA DAX</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5D3A42F4-D880-0410-2D1D-7CA00F793FBB}"/>
              </a:ext>
            </a:extLst>
          </p:cNvPr>
          <p:cNvPicPr>
            <a:picLocks noChangeAspect="1"/>
          </p:cNvPicPr>
          <p:nvPr/>
        </p:nvPicPr>
        <p:blipFill>
          <a:blip r:embed="rId2"/>
          <a:stretch>
            <a:fillRect/>
          </a:stretch>
        </p:blipFill>
        <p:spPr>
          <a:xfrm>
            <a:off x="2885303" y="990555"/>
            <a:ext cx="6959600" cy="2622550"/>
          </a:xfrm>
          <a:prstGeom prst="rect">
            <a:avLst/>
          </a:prstGeom>
        </p:spPr>
      </p:pic>
      <p:sp>
        <p:nvSpPr>
          <p:cNvPr id="6" name="TextBox 5">
            <a:extLst>
              <a:ext uri="{FF2B5EF4-FFF2-40B4-BE49-F238E27FC236}">
                <a16:creationId xmlns:a16="http://schemas.microsoft.com/office/drawing/2014/main" id="{486E16B8-78C3-47DB-600A-A7C338FEC57C}"/>
              </a:ext>
            </a:extLst>
          </p:cNvPr>
          <p:cNvSpPr txBox="1"/>
          <p:nvPr/>
        </p:nvSpPr>
        <p:spPr>
          <a:xfrm>
            <a:off x="1691148" y="3951037"/>
            <a:ext cx="896702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200" b="1" dirty="0">
                <a:latin typeface="Times New Roman"/>
                <a:cs typeface="Times New Roman"/>
              </a:rPr>
              <a:t> (1)</a:t>
            </a:r>
            <a:r>
              <a:rPr lang="en-US" sz="2200" dirty="0">
                <a:latin typeface="Times New Roman"/>
                <a:cs typeface="Times New Roman"/>
              </a:rPr>
              <a:t>: </a:t>
            </a:r>
            <a:r>
              <a:rPr lang="en-US" sz="2200" dirty="0" err="1">
                <a:latin typeface="Times New Roman"/>
                <a:cs typeface="Times New Roman"/>
              </a:rPr>
              <a:t>Tên</a:t>
            </a:r>
            <a:r>
              <a:rPr lang="en-US" sz="2200" dirty="0">
                <a:latin typeface="Times New Roman"/>
                <a:cs typeface="Times New Roman"/>
              </a:rPr>
              <a:t> </a:t>
            </a:r>
            <a:r>
              <a:rPr lang="en-US" sz="2200" dirty="0" err="1">
                <a:latin typeface="Times New Roman"/>
                <a:cs typeface="Times New Roman"/>
              </a:rPr>
              <a:t>bảng</a:t>
            </a:r>
            <a:r>
              <a:rPr lang="en-US" sz="2200" dirty="0">
                <a:latin typeface="Times New Roman"/>
                <a:cs typeface="Times New Roman"/>
              </a:rPr>
              <a:t>/</a:t>
            </a:r>
            <a:r>
              <a:rPr lang="en-US" sz="2200" dirty="0" err="1">
                <a:latin typeface="Times New Roman"/>
                <a:cs typeface="Times New Roman"/>
              </a:rPr>
              <a:t>cột</a:t>
            </a:r>
            <a:r>
              <a:rPr lang="en-US" sz="2200" dirty="0">
                <a:latin typeface="Times New Roman"/>
                <a:cs typeface="Times New Roman"/>
              </a:rPr>
              <a:t> </a:t>
            </a:r>
            <a:r>
              <a:rPr lang="en-US" sz="2200" dirty="0" err="1">
                <a:latin typeface="Times New Roman"/>
                <a:cs typeface="Times New Roman"/>
              </a:rPr>
              <a:t>hoặc</a:t>
            </a:r>
            <a:r>
              <a:rPr lang="en-US" sz="2200" dirty="0">
                <a:latin typeface="Times New Roman"/>
                <a:cs typeface="Times New Roman"/>
              </a:rPr>
              <a:t> measure. Ở </a:t>
            </a:r>
            <a:r>
              <a:rPr lang="en-US" sz="2200" dirty="0" err="1">
                <a:latin typeface="Times New Roman"/>
                <a:cs typeface="Times New Roman"/>
              </a:rPr>
              <a:t>đây</a:t>
            </a:r>
            <a:r>
              <a:rPr lang="en-US" sz="2200" dirty="0">
                <a:latin typeface="Times New Roman"/>
                <a:cs typeface="Times New Roman"/>
              </a:rPr>
              <a:t> </a:t>
            </a:r>
            <a:r>
              <a:rPr lang="en-US" sz="2200" dirty="0" err="1">
                <a:latin typeface="Times New Roman"/>
                <a:cs typeface="Times New Roman"/>
              </a:rPr>
              <a:t>tên</a:t>
            </a:r>
            <a:r>
              <a:rPr lang="en-US" sz="2200" dirty="0">
                <a:latin typeface="Times New Roman"/>
                <a:cs typeface="Times New Roman"/>
              </a:rPr>
              <a:t> measure </a:t>
            </a:r>
            <a:r>
              <a:rPr lang="en-US" sz="2200" dirty="0" err="1">
                <a:latin typeface="Times New Roman"/>
                <a:cs typeface="Times New Roman"/>
              </a:rPr>
              <a:t>là</a:t>
            </a:r>
            <a:r>
              <a:rPr lang="en-US" sz="2200" dirty="0">
                <a:latin typeface="Times New Roman"/>
                <a:cs typeface="Times New Roman"/>
              </a:rPr>
              <a:t> "Total Cost".</a:t>
            </a:r>
          </a:p>
          <a:p>
            <a:pPr>
              <a:buFont typeface=""/>
              <a:buChar char="•"/>
            </a:pPr>
            <a:r>
              <a:rPr lang="en-US" sz="2200" b="1" dirty="0">
                <a:latin typeface="Times New Roman"/>
                <a:cs typeface="Times New Roman"/>
              </a:rPr>
              <a:t> (2)</a:t>
            </a:r>
            <a:r>
              <a:rPr lang="en-US" sz="2200" dirty="0">
                <a:latin typeface="Times New Roman"/>
                <a:cs typeface="Times New Roman"/>
              </a:rPr>
              <a:t>: </a:t>
            </a:r>
            <a:r>
              <a:rPr lang="en-US" sz="2200" dirty="0" err="1">
                <a:latin typeface="Times New Roman"/>
                <a:cs typeface="Times New Roman"/>
              </a:rPr>
              <a:t>Toán</a:t>
            </a:r>
            <a:r>
              <a:rPr lang="en-US" sz="2200" dirty="0">
                <a:latin typeface="Times New Roman"/>
                <a:cs typeface="Times New Roman"/>
              </a:rPr>
              <a:t> </a:t>
            </a:r>
            <a:r>
              <a:rPr lang="en-US" sz="2200" dirty="0" err="1">
                <a:latin typeface="Times New Roman"/>
                <a:cs typeface="Times New Roman"/>
              </a:rPr>
              <a:t>tử</a:t>
            </a:r>
            <a:r>
              <a:rPr lang="en-US" sz="2200" dirty="0">
                <a:latin typeface="Times New Roman"/>
                <a:cs typeface="Times New Roman"/>
              </a:rPr>
              <a:t> </a:t>
            </a:r>
            <a:r>
              <a:rPr lang="en-US" sz="2200" dirty="0" err="1">
                <a:latin typeface="Times New Roman"/>
                <a:cs typeface="Times New Roman"/>
              </a:rPr>
              <a:t>gán</a:t>
            </a:r>
            <a:r>
              <a:rPr lang="en-US" sz="2200" dirty="0">
                <a:latin typeface="Times New Roman"/>
                <a:cs typeface="Times New Roman"/>
              </a:rPr>
              <a:t> (=), </a:t>
            </a:r>
            <a:r>
              <a:rPr lang="en-US" sz="2200" dirty="0" err="1">
                <a:latin typeface="Times New Roman"/>
                <a:cs typeface="Times New Roman"/>
              </a:rPr>
              <a:t>cho</a:t>
            </a:r>
            <a:r>
              <a:rPr lang="en-US" sz="2200" dirty="0">
                <a:latin typeface="Times New Roman"/>
                <a:cs typeface="Times New Roman"/>
              </a:rPr>
              <a:t> </a:t>
            </a:r>
            <a:r>
              <a:rPr lang="en-US" sz="2200" dirty="0" err="1">
                <a:latin typeface="Times New Roman"/>
                <a:cs typeface="Times New Roman"/>
              </a:rPr>
              <a:t>biết</a:t>
            </a:r>
            <a:r>
              <a:rPr lang="en-US" sz="2200" dirty="0">
                <a:latin typeface="Times New Roman"/>
                <a:cs typeface="Times New Roman"/>
              </a:rPr>
              <a:t> </a:t>
            </a:r>
            <a:r>
              <a:rPr lang="en-US" sz="2200" dirty="0" err="1">
                <a:latin typeface="Times New Roman"/>
                <a:cs typeface="Times New Roman"/>
              </a:rPr>
              <a:t>vị</a:t>
            </a:r>
            <a:r>
              <a:rPr lang="en-US" sz="2200" dirty="0">
                <a:latin typeface="Times New Roman"/>
                <a:cs typeface="Times New Roman"/>
              </a:rPr>
              <a:t> </a:t>
            </a:r>
            <a:r>
              <a:rPr lang="en-US" sz="2200" dirty="0" err="1">
                <a:latin typeface="Times New Roman"/>
                <a:cs typeface="Times New Roman"/>
              </a:rPr>
              <a:t>trí</a:t>
            </a:r>
            <a:r>
              <a:rPr lang="en-US" sz="2200" dirty="0">
                <a:latin typeface="Times New Roman"/>
                <a:cs typeface="Times New Roman"/>
              </a:rPr>
              <a:t> </a:t>
            </a:r>
            <a:r>
              <a:rPr lang="en-US" sz="2200" dirty="0" err="1">
                <a:latin typeface="Times New Roman"/>
                <a:cs typeface="Times New Roman"/>
              </a:rPr>
              <a:t>bắt</a:t>
            </a:r>
            <a:r>
              <a:rPr lang="en-US" sz="2200" dirty="0">
                <a:latin typeface="Times New Roman"/>
                <a:cs typeface="Times New Roman"/>
              </a:rPr>
              <a:t> </a:t>
            </a:r>
            <a:r>
              <a:rPr lang="en-US" sz="2200" dirty="0" err="1">
                <a:latin typeface="Times New Roman"/>
                <a:cs typeface="Times New Roman"/>
              </a:rPr>
              <a:t>đầu</a:t>
            </a:r>
            <a:r>
              <a:rPr lang="en-US" sz="2200" dirty="0">
                <a:latin typeface="Times New Roman"/>
                <a:cs typeface="Times New Roman"/>
              </a:rPr>
              <a:t> </a:t>
            </a:r>
            <a:r>
              <a:rPr lang="en-US" sz="2200" dirty="0" err="1">
                <a:latin typeface="Times New Roman"/>
                <a:cs typeface="Times New Roman"/>
              </a:rPr>
              <a:t>của</a:t>
            </a:r>
            <a:r>
              <a:rPr lang="en-US" sz="2200" dirty="0">
                <a:latin typeface="Times New Roman"/>
                <a:cs typeface="Times New Roman"/>
              </a:rPr>
              <a:t> </a:t>
            </a:r>
            <a:r>
              <a:rPr lang="en-US" sz="2200" dirty="0" err="1">
                <a:latin typeface="Times New Roman"/>
                <a:cs typeface="Times New Roman"/>
              </a:rPr>
              <a:t>hàm</a:t>
            </a:r>
            <a:r>
              <a:rPr lang="en-US" sz="2200" dirty="0">
                <a:latin typeface="Times New Roman"/>
                <a:cs typeface="Times New Roman"/>
              </a:rPr>
              <a:t> DAX.</a:t>
            </a:r>
          </a:p>
          <a:p>
            <a:pPr>
              <a:buFont typeface=""/>
              <a:buChar char="•"/>
            </a:pPr>
            <a:r>
              <a:rPr lang="en-US" sz="2200" b="1" dirty="0">
                <a:latin typeface="Times New Roman"/>
                <a:cs typeface="Times New Roman"/>
              </a:rPr>
              <a:t> (3)</a:t>
            </a:r>
            <a:r>
              <a:rPr lang="en-US" sz="2200" dirty="0">
                <a:latin typeface="Times New Roman"/>
                <a:cs typeface="Times New Roman"/>
              </a:rPr>
              <a:t>: </a:t>
            </a:r>
            <a:r>
              <a:rPr lang="en-US" sz="2200" dirty="0" err="1">
                <a:latin typeface="Times New Roman"/>
                <a:cs typeface="Times New Roman"/>
              </a:rPr>
              <a:t>Hàm</a:t>
            </a:r>
            <a:r>
              <a:rPr lang="en-US" sz="2200" dirty="0">
                <a:latin typeface="Times New Roman"/>
                <a:cs typeface="Times New Roman"/>
              </a:rPr>
              <a:t> (function) </a:t>
            </a:r>
            <a:r>
              <a:rPr lang="en-US" sz="2200" dirty="0" err="1">
                <a:latin typeface="Times New Roman"/>
                <a:cs typeface="Times New Roman"/>
              </a:rPr>
              <a:t>trong</a:t>
            </a:r>
            <a:r>
              <a:rPr lang="en-US" sz="2200" dirty="0">
                <a:latin typeface="Times New Roman"/>
                <a:cs typeface="Times New Roman"/>
              </a:rPr>
              <a:t> DAX, </a:t>
            </a:r>
            <a:r>
              <a:rPr lang="en-US" sz="2200" dirty="0" err="1">
                <a:latin typeface="Times New Roman"/>
                <a:cs typeface="Times New Roman"/>
              </a:rPr>
              <a:t>ví</a:t>
            </a:r>
            <a:r>
              <a:rPr lang="en-US" sz="2200" dirty="0">
                <a:latin typeface="Times New Roman"/>
                <a:cs typeface="Times New Roman"/>
              </a:rPr>
              <a:t> </a:t>
            </a:r>
            <a:r>
              <a:rPr lang="en-US" sz="2200" dirty="0" err="1">
                <a:latin typeface="Times New Roman"/>
                <a:cs typeface="Times New Roman"/>
              </a:rPr>
              <a:t>dụ</a:t>
            </a:r>
            <a:r>
              <a:rPr lang="en-US" sz="2200" dirty="0">
                <a:latin typeface="Times New Roman"/>
                <a:cs typeface="Times New Roman"/>
              </a:rPr>
              <a:t> ở </a:t>
            </a:r>
            <a:r>
              <a:rPr lang="en-US" sz="2200" dirty="0" err="1">
                <a:latin typeface="Times New Roman"/>
                <a:cs typeface="Times New Roman"/>
              </a:rPr>
              <a:t>đây</a:t>
            </a:r>
            <a:r>
              <a:rPr lang="en-US" sz="2200" dirty="0">
                <a:latin typeface="Times New Roman"/>
                <a:cs typeface="Times New Roman"/>
              </a:rPr>
              <a:t> </a:t>
            </a:r>
            <a:r>
              <a:rPr lang="en-US" sz="2200" dirty="0" err="1">
                <a:latin typeface="Times New Roman"/>
                <a:cs typeface="Times New Roman"/>
              </a:rPr>
              <a:t>là</a:t>
            </a:r>
            <a:r>
              <a:rPr lang="en-US" sz="2200" dirty="0">
                <a:latin typeface="Times New Roman"/>
                <a:cs typeface="Times New Roman"/>
              </a:rPr>
              <a:t> </a:t>
            </a:r>
            <a:r>
              <a:rPr lang="en-US" sz="2200" dirty="0" err="1">
                <a:latin typeface="Times New Roman"/>
                <a:cs typeface="Times New Roman"/>
              </a:rPr>
              <a:t>hàm</a:t>
            </a:r>
            <a:r>
              <a:rPr lang="en-US" sz="2200" dirty="0">
                <a:latin typeface="Times New Roman"/>
                <a:cs typeface="Times New Roman"/>
              </a:rPr>
              <a:t> SUM(), </a:t>
            </a:r>
            <a:r>
              <a:rPr lang="en-US" sz="2200" dirty="0" err="1">
                <a:latin typeface="Times New Roman"/>
                <a:cs typeface="Times New Roman"/>
              </a:rPr>
              <a:t>dùng</a:t>
            </a:r>
            <a:r>
              <a:rPr lang="en-US" sz="2200" dirty="0">
                <a:latin typeface="Times New Roman"/>
                <a:cs typeface="Times New Roman"/>
              </a:rPr>
              <a:t> </a:t>
            </a:r>
            <a:r>
              <a:rPr lang="en-US" sz="2200" dirty="0" err="1">
                <a:latin typeface="Times New Roman"/>
                <a:cs typeface="Times New Roman"/>
              </a:rPr>
              <a:t>để</a:t>
            </a:r>
            <a:r>
              <a:rPr lang="en-US" sz="2200" dirty="0">
                <a:latin typeface="Times New Roman"/>
                <a:cs typeface="Times New Roman"/>
              </a:rPr>
              <a:t> </a:t>
            </a:r>
            <a:r>
              <a:rPr lang="en-US" sz="2200" dirty="0" err="1">
                <a:latin typeface="Times New Roman"/>
                <a:cs typeface="Times New Roman"/>
              </a:rPr>
              <a:t>cộng</a:t>
            </a:r>
            <a:r>
              <a:rPr lang="en-US" sz="2200" dirty="0">
                <a:latin typeface="Times New Roman"/>
                <a:cs typeface="Times New Roman"/>
              </a:rPr>
              <a:t> </a:t>
            </a:r>
            <a:r>
              <a:rPr lang="en-US" sz="2200" dirty="0" err="1">
                <a:latin typeface="Times New Roman"/>
                <a:cs typeface="Times New Roman"/>
              </a:rPr>
              <a:t>tổng</a:t>
            </a:r>
            <a:r>
              <a:rPr lang="en-US" sz="2200" dirty="0">
                <a:latin typeface="Times New Roman"/>
                <a:cs typeface="Times New Roman"/>
              </a:rPr>
              <a:t> </a:t>
            </a:r>
            <a:r>
              <a:rPr lang="en-US" sz="2200" dirty="0" err="1">
                <a:latin typeface="Times New Roman"/>
                <a:cs typeface="Times New Roman"/>
              </a:rPr>
              <a:t>các</a:t>
            </a:r>
            <a:r>
              <a:rPr lang="en-US" sz="2200" dirty="0">
                <a:latin typeface="Times New Roman"/>
                <a:cs typeface="Times New Roman"/>
              </a:rPr>
              <a:t> </a:t>
            </a:r>
            <a:r>
              <a:rPr lang="en-US" sz="2200" dirty="0" err="1">
                <a:latin typeface="Times New Roman"/>
                <a:cs typeface="Times New Roman"/>
              </a:rPr>
              <a:t>số</a:t>
            </a:r>
            <a:r>
              <a:rPr lang="en-US" sz="2200" dirty="0">
                <a:latin typeface="Times New Roman"/>
                <a:cs typeface="Times New Roman"/>
              </a:rPr>
              <a:t> </a:t>
            </a:r>
            <a:r>
              <a:rPr lang="en-US" sz="2200" dirty="0" err="1">
                <a:latin typeface="Times New Roman"/>
                <a:cs typeface="Times New Roman"/>
              </a:rPr>
              <a:t>trong</a:t>
            </a:r>
            <a:r>
              <a:rPr lang="en-US" sz="2200" dirty="0">
                <a:latin typeface="Times New Roman"/>
                <a:cs typeface="Times New Roman"/>
              </a:rPr>
              <a:t> </a:t>
            </a:r>
            <a:r>
              <a:rPr lang="en-US" sz="2200" dirty="0" err="1">
                <a:latin typeface="Times New Roman"/>
                <a:cs typeface="Times New Roman"/>
              </a:rPr>
              <a:t>một</a:t>
            </a:r>
            <a:r>
              <a:rPr lang="en-US" sz="2200" dirty="0">
                <a:latin typeface="Times New Roman"/>
                <a:cs typeface="Times New Roman"/>
              </a:rPr>
              <a:t> </a:t>
            </a:r>
            <a:r>
              <a:rPr lang="en-US" sz="2200" dirty="0" err="1">
                <a:latin typeface="Times New Roman"/>
                <a:cs typeface="Times New Roman"/>
              </a:rPr>
              <a:t>cột</a:t>
            </a:r>
            <a:r>
              <a:rPr lang="en-US" sz="2200" dirty="0">
                <a:latin typeface="Times New Roman"/>
                <a:cs typeface="Times New Roman"/>
              </a:rPr>
              <a:t>.</a:t>
            </a:r>
          </a:p>
          <a:p>
            <a:pPr>
              <a:buFont typeface=""/>
              <a:buChar char="•"/>
            </a:pPr>
            <a:r>
              <a:rPr lang="en-US" sz="2200" b="1" dirty="0">
                <a:latin typeface="Times New Roman"/>
                <a:cs typeface="Times New Roman"/>
              </a:rPr>
              <a:t> (4)</a:t>
            </a:r>
            <a:r>
              <a:rPr lang="en-US" sz="2200" dirty="0">
                <a:latin typeface="Times New Roman"/>
                <a:cs typeface="Times New Roman"/>
              </a:rPr>
              <a:t>: </a:t>
            </a:r>
            <a:r>
              <a:rPr lang="en-US" sz="2200" dirty="0" err="1">
                <a:latin typeface="Times New Roman"/>
                <a:cs typeface="Times New Roman"/>
              </a:rPr>
              <a:t>Tên</a:t>
            </a:r>
            <a:r>
              <a:rPr lang="en-US" sz="2200" dirty="0">
                <a:latin typeface="Times New Roman"/>
                <a:cs typeface="Times New Roman"/>
              </a:rPr>
              <a:t> </a:t>
            </a:r>
            <a:r>
              <a:rPr lang="en-US" sz="2200" dirty="0" err="1">
                <a:latin typeface="Times New Roman"/>
                <a:cs typeface="Times New Roman"/>
              </a:rPr>
              <a:t>bảng</a:t>
            </a:r>
            <a:r>
              <a:rPr lang="en-US" sz="2200" dirty="0">
                <a:latin typeface="Times New Roman"/>
                <a:cs typeface="Times New Roman"/>
              </a:rPr>
              <a:t> </a:t>
            </a:r>
            <a:r>
              <a:rPr lang="en-US" sz="2200" dirty="0" err="1">
                <a:latin typeface="Times New Roman"/>
                <a:cs typeface="Times New Roman"/>
              </a:rPr>
              <a:t>và</a:t>
            </a:r>
            <a:r>
              <a:rPr lang="en-US" sz="2200" dirty="0">
                <a:latin typeface="Times New Roman"/>
                <a:cs typeface="Times New Roman"/>
              </a:rPr>
              <a:t> </a:t>
            </a:r>
            <a:r>
              <a:rPr lang="en-US" sz="2200" dirty="0" err="1">
                <a:latin typeface="Times New Roman"/>
                <a:cs typeface="Times New Roman"/>
              </a:rPr>
              <a:t>cột</a:t>
            </a:r>
            <a:r>
              <a:rPr lang="en-US" sz="2200" dirty="0">
                <a:latin typeface="Times New Roman"/>
                <a:cs typeface="Times New Roman"/>
              </a:rPr>
              <a:t> </a:t>
            </a:r>
            <a:r>
              <a:rPr lang="en-US" sz="2200" dirty="0" err="1">
                <a:latin typeface="Times New Roman"/>
                <a:cs typeface="Times New Roman"/>
              </a:rPr>
              <a:t>để</a:t>
            </a:r>
            <a:r>
              <a:rPr lang="en-US" sz="2200" dirty="0">
                <a:latin typeface="Times New Roman"/>
                <a:cs typeface="Times New Roman"/>
              </a:rPr>
              <a:t> </a:t>
            </a:r>
            <a:r>
              <a:rPr lang="en-US" sz="2200" dirty="0" err="1">
                <a:latin typeface="Times New Roman"/>
                <a:cs typeface="Times New Roman"/>
              </a:rPr>
              <a:t>tham</a:t>
            </a:r>
            <a:r>
              <a:rPr lang="en-US" sz="2200" dirty="0">
                <a:latin typeface="Times New Roman"/>
                <a:cs typeface="Times New Roman"/>
              </a:rPr>
              <a:t> </a:t>
            </a:r>
            <a:r>
              <a:rPr lang="en-US" sz="2200" dirty="0" err="1">
                <a:latin typeface="Times New Roman"/>
                <a:cs typeface="Times New Roman"/>
              </a:rPr>
              <a:t>chiếu</a:t>
            </a:r>
            <a:r>
              <a:rPr lang="en-US" sz="2200" dirty="0">
                <a:latin typeface="Times New Roman"/>
                <a:cs typeface="Times New Roman"/>
              </a:rPr>
              <a:t> </a:t>
            </a:r>
            <a:r>
              <a:rPr lang="en-US" sz="2200" dirty="0" err="1">
                <a:latin typeface="Times New Roman"/>
                <a:cs typeface="Times New Roman"/>
              </a:rPr>
              <a:t>tính</a:t>
            </a:r>
            <a:r>
              <a:rPr lang="en-US" sz="2200" dirty="0">
                <a:latin typeface="Times New Roman"/>
                <a:cs typeface="Times New Roman"/>
              </a:rPr>
              <a:t> </a:t>
            </a:r>
            <a:r>
              <a:rPr lang="en-US" sz="2200" dirty="0" err="1">
                <a:latin typeface="Times New Roman"/>
                <a:cs typeface="Times New Roman"/>
              </a:rPr>
              <a:t>toán</a:t>
            </a:r>
            <a:r>
              <a:rPr lang="en-US" sz="2200" dirty="0">
                <a:latin typeface="Times New Roman"/>
                <a:cs typeface="Times New Roman"/>
              </a:rPr>
              <a:t>, ở </a:t>
            </a:r>
            <a:r>
              <a:rPr lang="en-US" sz="2200" dirty="0" err="1">
                <a:latin typeface="Times New Roman"/>
                <a:cs typeface="Times New Roman"/>
              </a:rPr>
              <a:t>đây</a:t>
            </a:r>
            <a:r>
              <a:rPr lang="en-US" sz="2200" dirty="0">
                <a:latin typeface="Times New Roman"/>
                <a:cs typeface="Times New Roman"/>
              </a:rPr>
              <a:t> </a:t>
            </a:r>
            <a:r>
              <a:rPr lang="en-US" sz="2200" dirty="0" err="1">
                <a:latin typeface="Times New Roman"/>
                <a:cs typeface="Times New Roman"/>
              </a:rPr>
              <a:t>là</a:t>
            </a:r>
            <a:r>
              <a:rPr lang="en-US" sz="2200" dirty="0">
                <a:latin typeface="Times New Roman"/>
                <a:cs typeface="Times New Roman"/>
              </a:rPr>
              <a:t> </a:t>
            </a:r>
            <a:r>
              <a:rPr lang="en-US" sz="2200" dirty="0" err="1">
                <a:latin typeface="Times New Roman"/>
                <a:cs typeface="Times New Roman"/>
              </a:rPr>
              <a:t>cột</a:t>
            </a:r>
            <a:r>
              <a:rPr lang="en-US" sz="2200" dirty="0">
                <a:latin typeface="Times New Roman"/>
                <a:cs typeface="Times New Roman"/>
              </a:rPr>
              <a:t> "Cost" </a:t>
            </a:r>
            <a:r>
              <a:rPr lang="en-US" sz="2200" dirty="0" err="1">
                <a:latin typeface="Times New Roman"/>
                <a:cs typeface="Times New Roman"/>
              </a:rPr>
              <a:t>trong</a:t>
            </a:r>
            <a:r>
              <a:rPr lang="en-US" sz="2200" dirty="0">
                <a:latin typeface="Times New Roman"/>
                <a:cs typeface="Times New Roman"/>
              </a:rPr>
              <a:t> </a:t>
            </a:r>
            <a:r>
              <a:rPr lang="en-US" sz="2200" dirty="0" err="1">
                <a:latin typeface="Times New Roman"/>
                <a:cs typeface="Times New Roman"/>
              </a:rPr>
              <a:t>bảng</a:t>
            </a:r>
            <a:r>
              <a:rPr lang="en-US" sz="2200" dirty="0">
                <a:latin typeface="Times New Roman"/>
                <a:cs typeface="Times New Roman"/>
              </a:rPr>
              <a:t> "Sales".</a:t>
            </a:r>
          </a:p>
        </p:txBody>
      </p:sp>
    </p:spTree>
    <p:extLst>
      <p:ext uri="{BB962C8B-B14F-4D97-AF65-F5344CB8AC3E}">
        <p14:creationId xmlns:p14="http://schemas.microsoft.com/office/powerpoint/2010/main" val="11615939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24</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1552097" y="1902116"/>
            <a:ext cx="9066928"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dirty="0">
                <a:latin typeface="Times New Roman"/>
                <a:ea typeface="+mn-lt"/>
                <a:cs typeface="Times New Roman"/>
              </a:rPr>
              <a:t>Các </a:t>
            </a:r>
            <a:r>
              <a:rPr lang="en-US" sz="2200" dirty="0" err="1">
                <a:latin typeface="Times New Roman"/>
                <a:ea typeface="+mn-lt"/>
                <a:cs typeface="Times New Roman"/>
              </a:rPr>
              <a:t>hàm</a:t>
            </a:r>
            <a:r>
              <a:rPr lang="en-US" sz="2200" dirty="0">
                <a:latin typeface="Times New Roman"/>
                <a:ea typeface="+mn-lt"/>
                <a:cs typeface="Times New Roman"/>
              </a:rPr>
              <a:t> Aggregation (</a:t>
            </a:r>
            <a:r>
              <a:rPr lang="en-US" sz="2200" dirty="0" err="1">
                <a:latin typeface="Times New Roman"/>
                <a:ea typeface="+mn-lt"/>
                <a:cs typeface="Times New Roman"/>
              </a:rPr>
              <a:t>tổng</a:t>
            </a:r>
            <a:r>
              <a:rPr lang="en-US" sz="2200" dirty="0">
                <a:latin typeface="Times New Roman"/>
                <a:ea typeface="+mn-lt"/>
                <a:cs typeface="Times New Roman"/>
              </a:rPr>
              <a:t> </a:t>
            </a:r>
            <a:r>
              <a:rPr lang="en-US" sz="2200" dirty="0" err="1">
                <a:latin typeface="Times New Roman"/>
                <a:ea typeface="+mn-lt"/>
                <a:cs typeface="Times New Roman"/>
              </a:rPr>
              <a:t>hợp</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DAX </a:t>
            </a:r>
            <a:r>
              <a:rPr lang="en-US" sz="2200" dirty="0" err="1">
                <a:latin typeface="Times New Roman"/>
                <a:ea typeface="+mn-lt"/>
                <a:cs typeface="Times New Roman"/>
              </a:rPr>
              <a:t>cho</a:t>
            </a:r>
            <a:r>
              <a:rPr lang="en-US" sz="2200" dirty="0">
                <a:latin typeface="Times New Roman"/>
                <a:ea typeface="+mn-lt"/>
                <a:cs typeface="Times New Roman"/>
              </a:rPr>
              <a:t> </a:t>
            </a:r>
            <a:r>
              <a:rPr lang="en-US" sz="2200" dirty="0" err="1">
                <a:latin typeface="Times New Roman"/>
                <a:ea typeface="+mn-lt"/>
                <a:cs typeface="Times New Roman"/>
              </a:rPr>
              <a:t>phép</a:t>
            </a:r>
            <a:r>
              <a:rPr lang="en-US" sz="2200" dirty="0">
                <a:latin typeface="Times New Roman"/>
                <a:ea typeface="+mn-lt"/>
                <a:cs typeface="Times New Roman"/>
              </a:rPr>
              <a:t> </a:t>
            </a:r>
            <a:r>
              <a:rPr lang="en-US" sz="2200" dirty="0" err="1">
                <a:latin typeface="Times New Roman"/>
                <a:ea typeface="+mn-lt"/>
                <a:cs typeface="Times New Roman"/>
              </a:rPr>
              <a:t>thực</a:t>
            </a:r>
            <a:r>
              <a:rPr lang="en-US" sz="2200" dirty="0">
                <a:latin typeface="Times New Roman"/>
                <a:ea typeface="+mn-lt"/>
                <a:cs typeface="Times New Roman"/>
              </a:rPr>
              <a:t> </a:t>
            </a:r>
            <a:r>
              <a:rPr lang="en-US" sz="2200" dirty="0" err="1">
                <a:latin typeface="Times New Roman"/>
                <a:ea typeface="+mn-lt"/>
                <a:cs typeface="Times New Roman"/>
              </a:rPr>
              <a:t>hiện</a:t>
            </a:r>
            <a:r>
              <a:rPr lang="en-US" sz="2200" dirty="0">
                <a:latin typeface="Times New Roman"/>
                <a:ea typeface="+mn-lt"/>
                <a:cs typeface="Times New Roman"/>
              </a:rPr>
              <a:t> các phép tính như tính tổng, trung bình, giá trị lớn nhất (MAX), giá trị nhỏ nhất (MIN), v.v.</a:t>
            </a:r>
            <a:endParaRPr lang="en-US" dirty="0">
              <a:latin typeface="Times New Roman"/>
              <a:cs typeface="Times New Roman"/>
            </a:endParaRPr>
          </a:p>
          <a:p>
            <a:pPr algn="just">
              <a:lnSpc>
                <a:spcPct val="150000"/>
              </a:lnSpc>
            </a:pPr>
            <a:r>
              <a:rPr lang="en-US" sz="2200" dirty="0" err="1">
                <a:latin typeface="Times New Roman"/>
                <a:ea typeface="+mn-lt"/>
                <a:cs typeface="Times New Roman"/>
              </a:rPr>
              <a:t>Cụ</a:t>
            </a:r>
            <a:r>
              <a:rPr lang="en-US" sz="2200" dirty="0">
                <a:latin typeface="Times New Roman"/>
                <a:ea typeface="+mn-lt"/>
                <a:cs typeface="Times New Roman"/>
              </a:rPr>
              <a:t> </a:t>
            </a:r>
            <a:r>
              <a:rPr lang="en-US" sz="2200" dirty="0" err="1">
                <a:latin typeface="Times New Roman"/>
                <a:ea typeface="+mn-lt"/>
                <a:cs typeface="Times New Roman"/>
              </a:rPr>
              <a:t>thể</a:t>
            </a:r>
            <a:r>
              <a:rPr lang="en-US" sz="2200" dirty="0">
                <a:latin typeface="Times New Roman"/>
                <a:ea typeface="+mn-lt"/>
                <a:cs typeface="Times New Roman"/>
              </a:rPr>
              <a:t>:</a:t>
            </a:r>
            <a:endParaRPr lang="en-US" dirty="0">
              <a:latin typeface="Times New Roman"/>
              <a:cs typeface="Times New Roman"/>
            </a:endParaRPr>
          </a:p>
          <a:p>
            <a:pPr marL="285750" indent="-285750" algn="just">
              <a:lnSpc>
                <a:spcPct val="150000"/>
              </a:lnSpc>
              <a:buFont typeface="Arial"/>
              <a:buChar char="•"/>
            </a:pPr>
            <a:r>
              <a:rPr lang="en-US" sz="2200" b="1" dirty="0">
                <a:latin typeface="Times New Roman"/>
                <a:ea typeface="+mn-lt"/>
                <a:cs typeface="Times New Roman"/>
              </a:rPr>
              <a:t>AVERAGE</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trung</a:t>
            </a:r>
            <a:r>
              <a:rPr lang="en-US" sz="2200" dirty="0">
                <a:latin typeface="Times New Roman"/>
                <a:ea typeface="+mn-lt"/>
                <a:cs typeface="Times New Roman"/>
              </a:rPr>
              <a:t> </a:t>
            </a:r>
            <a:r>
              <a:rPr lang="en-US" sz="2200" dirty="0" err="1">
                <a:latin typeface="Times New Roman"/>
                <a:ea typeface="+mn-lt"/>
                <a:cs typeface="Times New Roman"/>
              </a:rPr>
              <a:t>bình</a:t>
            </a:r>
            <a:r>
              <a:rPr lang="en-US" sz="2200" dirty="0">
                <a:latin typeface="Times New Roman"/>
                <a:ea typeface="+mn-lt"/>
                <a:cs typeface="Times New Roman"/>
              </a:rPr>
              <a:t> </a:t>
            </a:r>
            <a:r>
              <a:rPr lang="en-US" sz="2200" dirty="0" err="1">
                <a:latin typeface="Times New Roman"/>
                <a:ea typeface="+mn-lt"/>
                <a:cs typeface="Times New Roman"/>
              </a:rPr>
              <a:t>của</a:t>
            </a:r>
            <a:r>
              <a:rPr lang="en-US" sz="2200" dirty="0">
                <a:latin typeface="Times New Roman"/>
                <a:ea typeface="+mn-lt"/>
                <a:cs typeface="Times New Roman"/>
              </a:rPr>
              <a:t> </a:t>
            </a:r>
            <a:r>
              <a:rPr lang="en-US" sz="2200" dirty="0" err="1">
                <a:latin typeface="Times New Roman"/>
                <a:ea typeface="+mn-lt"/>
                <a:cs typeface="Times New Roman"/>
              </a:rPr>
              <a:t>tất</a:t>
            </a:r>
            <a:r>
              <a:rPr lang="en-US" sz="2200" dirty="0">
                <a:latin typeface="Times New Roman"/>
                <a:ea typeface="+mn-lt"/>
                <a:cs typeface="Times New Roman"/>
              </a:rPr>
              <a:t> </a:t>
            </a:r>
            <a:r>
              <a:rPr lang="en-US" sz="2200" dirty="0" err="1">
                <a:latin typeface="Times New Roman"/>
                <a:ea typeface="+mn-lt"/>
                <a:cs typeface="Times New Roman"/>
              </a:rPr>
              <a:t>cả</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a:t>
            </a:r>
            <a:endParaRPr lang="en-US" dirty="0">
              <a:latin typeface="Times New Roman"/>
              <a:cs typeface="Times New Roman"/>
            </a:endParaRPr>
          </a:p>
          <a:p>
            <a:pPr marL="285750" indent="-285750" algn="just">
              <a:lnSpc>
                <a:spcPct val="150000"/>
              </a:lnSpc>
              <a:buFont typeface="Arial"/>
              <a:buChar char="•"/>
            </a:pPr>
            <a:r>
              <a:rPr lang="en-US" sz="2200" b="1" dirty="0">
                <a:latin typeface="Times New Roman"/>
                <a:ea typeface="+mn-lt"/>
                <a:cs typeface="Times New Roman"/>
              </a:rPr>
              <a:t>MAX</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lớn</a:t>
            </a:r>
            <a:r>
              <a:rPr lang="en-US" sz="2200" dirty="0">
                <a:latin typeface="Times New Roman"/>
                <a:ea typeface="+mn-lt"/>
                <a:cs typeface="Times New Roman"/>
              </a:rPr>
              <a:t> </a:t>
            </a:r>
            <a:r>
              <a:rPr lang="en-US" sz="2200" dirty="0" err="1">
                <a:latin typeface="Times New Roman"/>
                <a:ea typeface="+mn-lt"/>
                <a:cs typeface="Times New Roman"/>
              </a:rPr>
              <a:t>nhất</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giữa</a:t>
            </a:r>
            <a:r>
              <a:rPr lang="en-US" sz="2200" dirty="0">
                <a:latin typeface="Times New Roman"/>
                <a:ea typeface="+mn-lt"/>
                <a:cs typeface="Times New Roman"/>
              </a:rPr>
              <a:t> </a:t>
            </a:r>
            <a:r>
              <a:rPr lang="en-US" sz="2200" dirty="0" err="1">
                <a:latin typeface="Times New Roman"/>
                <a:ea typeface="+mn-lt"/>
                <a:cs typeface="Times New Roman"/>
              </a:rPr>
              <a:t>hai</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thực</a:t>
            </a:r>
            <a:r>
              <a:rPr lang="en-US" sz="2200" dirty="0">
                <a:latin typeface="Times New Roman"/>
                <a:ea typeface="+mn-lt"/>
                <a:cs typeface="Times New Roman"/>
              </a:rPr>
              <a:t>.</a:t>
            </a:r>
            <a:endParaRPr lang="en-US" dirty="0">
              <a:latin typeface="Times New Roman"/>
              <a:cs typeface="Times New Roman"/>
            </a:endParaRPr>
          </a:p>
          <a:p>
            <a:pPr marL="285750" indent="-285750" algn="just">
              <a:lnSpc>
                <a:spcPct val="150000"/>
              </a:lnSpc>
              <a:buFont typeface="Arial"/>
              <a:buChar char="•"/>
            </a:pPr>
            <a:r>
              <a:rPr lang="en-US" sz="2200" b="1" dirty="0">
                <a:latin typeface="Times New Roman"/>
                <a:ea typeface="+mn-lt"/>
                <a:cs typeface="Times New Roman"/>
              </a:rPr>
              <a:t>MIN</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nhỏ</a:t>
            </a:r>
            <a:r>
              <a:rPr lang="en-US" sz="2200" dirty="0">
                <a:latin typeface="Times New Roman"/>
                <a:ea typeface="+mn-lt"/>
                <a:cs typeface="Times New Roman"/>
              </a:rPr>
              <a:t> </a:t>
            </a:r>
            <a:r>
              <a:rPr lang="en-US" sz="2200" dirty="0" err="1">
                <a:latin typeface="Times New Roman"/>
                <a:ea typeface="+mn-lt"/>
                <a:cs typeface="Times New Roman"/>
              </a:rPr>
              <a:t>nhất</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giữa</a:t>
            </a:r>
            <a:r>
              <a:rPr lang="en-US" sz="2200" dirty="0">
                <a:latin typeface="Times New Roman"/>
                <a:ea typeface="+mn-lt"/>
                <a:cs typeface="Times New Roman"/>
              </a:rPr>
              <a:t> </a:t>
            </a:r>
            <a:r>
              <a:rPr lang="en-US" sz="2200" dirty="0" err="1">
                <a:latin typeface="Times New Roman"/>
                <a:ea typeface="+mn-lt"/>
                <a:cs typeface="Times New Roman"/>
              </a:rPr>
              <a:t>hai</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thực</a:t>
            </a:r>
            <a:r>
              <a:rPr lang="en-US" sz="2200" dirty="0">
                <a:latin typeface="Times New Roman"/>
                <a:ea typeface="+mn-lt"/>
                <a:cs typeface="Times New Roman"/>
              </a:rPr>
              <a:t>.</a:t>
            </a:r>
            <a:endParaRPr lang="en-US" dirty="0">
              <a:latin typeface="Times New Roman"/>
              <a:cs typeface="Times New Roman"/>
            </a:endParaRPr>
          </a:p>
          <a:p>
            <a:pPr marL="285750" indent="-285750" algn="just">
              <a:lnSpc>
                <a:spcPct val="150000"/>
              </a:lnSpc>
              <a:buFont typeface="Arial"/>
              <a:buChar char="•"/>
            </a:pPr>
            <a:r>
              <a:rPr lang="en-US" sz="2200" b="1" dirty="0">
                <a:latin typeface="Times New Roman"/>
                <a:ea typeface="+mn-lt"/>
                <a:cs typeface="Times New Roman"/>
              </a:rPr>
              <a:t>SUM</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tổng</a:t>
            </a:r>
            <a:r>
              <a:rPr lang="en-US" sz="2200" dirty="0">
                <a:latin typeface="Times New Roman"/>
                <a:ea typeface="+mn-lt"/>
                <a:cs typeface="Times New Roman"/>
              </a:rPr>
              <a:t> </a:t>
            </a:r>
            <a:r>
              <a:rPr lang="en-US" sz="2200" dirty="0" err="1">
                <a:latin typeface="Times New Roman"/>
                <a:ea typeface="+mn-lt"/>
                <a:cs typeface="Times New Roman"/>
              </a:rPr>
              <a:t>của</a:t>
            </a:r>
            <a:r>
              <a:rPr lang="en-US" sz="2200" dirty="0">
                <a:latin typeface="Times New Roman"/>
                <a:ea typeface="+mn-lt"/>
                <a:cs typeface="Times New Roman"/>
              </a:rPr>
              <a:t> </a:t>
            </a:r>
            <a:r>
              <a:rPr lang="en-US" sz="2200" dirty="0" err="1">
                <a:latin typeface="Times New Roman"/>
                <a:ea typeface="+mn-lt"/>
                <a:cs typeface="Times New Roman"/>
              </a:rPr>
              <a:t>tất</a:t>
            </a:r>
            <a:r>
              <a:rPr lang="en-US" sz="2200" dirty="0">
                <a:latin typeface="Times New Roman"/>
                <a:ea typeface="+mn-lt"/>
                <a:cs typeface="Times New Roman"/>
              </a:rPr>
              <a:t> </a:t>
            </a:r>
            <a:r>
              <a:rPr lang="en-US" sz="2200" dirty="0" err="1">
                <a:latin typeface="Times New Roman"/>
                <a:ea typeface="+mn-lt"/>
                <a:cs typeface="Times New Roman"/>
              </a:rPr>
              <a:t>cả</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a:t>
            </a:r>
            <a:endParaRPr lang="en-US" dirty="0">
              <a:latin typeface="Times New Roman"/>
              <a:cs typeface="Times New Roman"/>
            </a:endParaRPr>
          </a:p>
          <a:p>
            <a:pPr marL="285750" indent="-285750" algn="just">
              <a:lnSpc>
                <a:spcPct val="150000"/>
              </a:lnSpc>
              <a:buFont typeface="Arial"/>
              <a:buChar char="•"/>
            </a:pPr>
            <a:r>
              <a:rPr lang="en-US" sz="2200" b="1" dirty="0">
                <a:latin typeface="Times New Roman"/>
                <a:ea typeface="+mn-lt"/>
                <a:cs typeface="Times New Roman"/>
              </a:rPr>
              <a:t>SUMX</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tổng</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xác</a:t>
            </a:r>
            <a:r>
              <a:rPr lang="en-US" sz="2200" dirty="0">
                <a:latin typeface="Times New Roman"/>
                <a:ea typeface="+mn-lt"/>
                <a:cs typeface="Times New Roman"/>
              </a:rPr>
              <a:t> </a:t>
            </a:r>
            <a:r>
              <a:rPr lang="en-US" sz="2200" dirty="0" err="1">
                <a:latin typeface="Times New Roman"/>
                <a:ea typeface="+mn-lt"/>
                <a:cs typeface="Times New Roman"/>
              </a:rPr>
              <a:t>định</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biểu</a:t>
            </a:r>
            <a:r>
              <a:rPr lang="en-US" sz="2200" dirty="0">
                <a:latin typeface="Times New Roman"/>
                <a:ea typeface="+mn-lt"/>
                <a:cs typeface="Times New Roman"/>
              </a:rPr>
              <a:t> </a:t>
            </a:r>
            <a:r>
              <a:rPr lang="en-US" sz="2200" dirty="0" err="1">
                <a:latin typeface="Times New Roman"/>
                <a:ea typeface="+mn-lt"/>
                <a:cs typeface="Times New Roman"/>
              </a:rPr>
              <a:t>thức</a:t>
            </a:r>
            <a:r>
              <a:rPr lang="en-US" sz="2200" dirty="0">
                <a:latin typeface="Times New Roman"/>
                <a:ea typeface="+mn-lt"/>
                <a:cs typeface="Times New Roman"/>
              </a:rPr>
              <a:t> </a:t>
            </a:r>
            <a:r>
              <a:rPr lang="en-US" sz="2200" dirty="0" err="1">
                <a:latin typeface="Times New Roman"/>
                <a:ea typeface="+mn-lt"/>
                <a:cs typeface="Times New Roman"/>
              </a:rPr>
              <a:t>tính</a:t>
            </a:r>
            <a:r>
              <a:rPr lang="en-US" sz="2200" dirty="0">
                <a:latin typeface="Times New Roman"/>
                <a:ea typeface="+mn-lt"/>
                <a:cs typeface="Times New Roman"/>
              </a:rPr>
              <a:t>.</a:t>
            </a:r>
            <a:endParaRPr lang="en-US" dirty="0">
              <a:latin typeface="Times New Roman"/>
              <a:cs typeface="Times New Roman"/>
            </a:endParaRPr>
          </a:p>
          <a:p>
            <a:pPr algn="just">
              <a:lnSpc>
                <a:spcPct val="150000"/>
              </a:lnSpc>
            </a:pPr>
            <a:endParaRPr lang="en-US" sz="2200" b="1" dirty="0">
              <a:latin typeface="Times New Roman"/>
              <a:ea typeface="+mn-lt"/>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4674492" y="982375"/>
            <a:ext cx="2834994" cy="67102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1. Aggregation functions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Tree>
    <p:extLst>
      <p:ext uri="{BB962C8B-B14F-4D97-AF65-F5344CB8AC3E}">
        <p14:creationId xmlns:p14="http://schemas.microsoft.com/office/powerpoint/2010/main" val="248719717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25</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491614" y="1838280"/>
            <a:ext cx="11090787" cy="409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dirty="0">
                <a:latin typeface="Times New Roman"/>
                <a:ea typeface="+mn-lt"/>
                <a:cs typeface="Times New Roman"/>
              </a:rPr>
              <a:t>Counting functions </a:t>
            </a:r>
            <a:r>
              <a:rPr lang="en-US" sz="2200" dirty="0" err="1">
                <a:latin typeface="Times New Roman"/>
                <a:ea typeface="+mn-lt"/>
                <a:cs typeface="Times New Roman"/>
              </a:rPr>
              <a:t>trong</a:t>
            </a:r>
            <a:r>
              <a:rPr lang="en-US" sz="2200" dirty="0">
                <a:latin typeface="Times New Roman"/>
                <a:ea typeface="+mn-lt"/>
                <a:cs typeface="Times New Roman"/>
              </a:rPr>
              <a:t> Power BI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sử</a:t>
            </a:r>
            <a:r>
              <a:rPr lang="en-US" sz="2200" dirty="0">
                <a:latin typeface="Times New Roman"/>
                <a:ea typeface="+mn-lt"/>
                <a:cs typeface="Times New Roman"/>
              </a:rPr>
              <a:t> </a:t>
            </a:r>
            <a:r>
              <a:rPr lang="en-US" sz="2200" dirty="0" err="1">
                <a:latin typeface="Times New Roman"/>
                <a:ea typeface="+mn-lt"/>
                <a:cs typeface="Times New Roman"/>
              </a:rPr>
              <a:t>dụng</a:t>
            </a:r>
            <a:r>
              <a:rPr lang="en-US" sz="2200" dirty="0">
                <a:latin typeface="Times New Roman"/>
                <a:ea typeface="+mn-lt"/>
                <a:cs typeface="Times New Roman"/>
              </a:rPr>
              <a:t> </a:t>
            </a:r>
            <a:r>
              <a:rPr lang="en-US" sz="2200" dirty="0" err="1">
                <a:latin typeface="Times New Roman"/>
                <a:ea typeface="+mn-lt"/>
                <a:cs typeface="Times New Roman"/>
              </a:rPr>
              <a:t>đẻ</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bảng</a:t>
            </a:r>
            <a:r>
              <a:rPr lang="en-US" sz="2200" dirty="0">
                <a:latin typeface="Times New Roman"/>
                <a:ea typeface="+mn-lt"/>
                <a:cs typeface="Times New Roman"/>
              </a:rPr>
              <a:t>.</a:t>
            </a:r>
            <a:endParaRPr lang="en-US" dirty="0">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COUNT</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ô </a:t>
            </a:r>
            <a:r>
              <a:rPr lang="en-US" sz="2200" dirty="0" err="1">
                <a:latin typeface="Times New Roman"/>
                <a:ea typeface="+mn-lt"/>
                <a:cs typeface="Times New Roman"/>
              </a:rPr>
              <a:t>có</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tháng</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Hàm</a:t>
            </a:r>
            <a:r>
              <a:rPr lang="en-US" sz="2200" dirty="0">
                <a:latin typeface="Times New Roman"/>
                <a:ea typeface="+mn-lt"/>
                <a:cs typeface="Times New Roman"/>
              </a:rPr>
              <a:t> </a:t>
            </a:r>
            <a:r>
              <a:rPr lang="en-US" sz="2200" dirty="0" err="1">
                <a:latin typeface="Times New Roman"/>
                <a:ea typeface="+mn-lt"/>
                <a:cs typeface="Times New Roman"/>
              </a:rPr>
              <a:t>này</a:t>
            </a:r>
            <a:r>
              <a:rPr lang="en-US" sz="2200" dirty="0">
                <a:latin typeface="Times New Roman"/>
                <a:ea typeface="+mn-lt"/>
                <a:cs typeface="Times New Roman"/>
              </a:rPr>
              <a:t> </a:t>
            </a:r>
            <a:r>
              <a:rPr lang="en-US" sz="2200" dirty="0" err="1">
                <a:latin typeface="Times New Roman"/>
                <a:ea typeface="+mn-lt"/>
                <a:cs typeface="Times New Roman"/>
              </a:rPr>
              <a:t>thường</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sử</a:t>
            </a:r>
            <a:r>
              <a:rPr lang="en-US" sz="2200" dirty="0">
                <a:latin typeface="Times New Roman"/>
                <a:ea typeface="+mn-lt"/>
                <a:cs typeface="Times New Roman"/>
              </a:rPr>
              <a:t> </a:t>
            </a:r>
            <a:r>
              <a:rPr lang="en-US" sz="2200" dirty="0" err="1">
                <a:latin typeface="Times New Roman"/>
                <a:ea typeface="+mn-lt"/>
                <a:cs typeface="Times New Roman"/>
              </a:rPr>
              <a:t>dụng</a:t>
            </a:r>
            <a:r>
              <a:rPr lang="en-US" sz="2200" dirty="0">
                <a:latin typeface="Times New Roman"/>
                <a:ea typeface="+mn-lt"/>
                <a:cs typeface="Times New Roman"/>
              </a:rPr>
              <a:t> </a:t>
            </a:r>
            <a:r>
              <a:rPr lang="en-US" sz="2200" dirty="0" err="1">
                <a:latin typeface="Times New Roman"/>
                <a:ea typeface="+mn-lt"/>
                <a:cs typeface="Times New Roman"/>
              </a:rPr>
              <a:t>để</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hàng</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chỉ</a:t>
            </a:r>
            <a:r>
              <a:rPr lang="en-US" sz="2200" dirty="0">
                <a:latin typeface="Times New Roman"/>
                <a:ea typeface="+mn-lt"/>
                <a:cs typeface="Times New Roman"/>
              </a:rPr>
              <a:t> </a:t>
            </a:r>
            <a:r>
              <a:rPr lang="en-US" sz="2200" dirty="0" err="1">
                <a:latin typeface="Times New Roman"/>
                <a:ea typeface="+mn-lt"/>
                <a:cs typeface="Times New Roman"/>
              </a:rPr>
              <a:t>định</a:t>
            </a:r>
            <a:r>
              <a:rPr lang="en-US" sz="2200" dirty="0">
                <a:latin typeface="Times New Roman"/>
                <a:ea typeface="+mn-lt"/>
                <a:cs typeface="Times New Roman"/>
              </a:rPr>
              <a:t>, </a:t>
            </a:r>
            <a:r>
              <a:rPr lang="en-US" sz="2200" dirty="0" err="1">
                <a:latin typeface="Times New Roman"/>
                <a:ea typeface="+mn-lt"/>
                <a:cs typeface="Times New Roman"/>
              </a:rPr>
              <a:t>mà</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đó</a:t>
            </a:r>
            <a:r>
              <a:rPr lang="en-US" sz="2200" dirty="0">
                <a:latin typeface="Times New Roman"/>
                <a:ea typeface="+mn-lt"/>
                <a:cs typeface="Times New Roman"/>
              </a:rPr>
              <a:t> </a:t>
            </a:r>
            <a:r>
              <a:rPr lang="en-US" sz="2200" dirty="0" err="1">
                <a:latin typeface="Times New Roman"/>
                <a:ea typeface="+mn-lt"/>
                <a:cs typeface="Times New Roman"/>
              </a:rPr>
              <a:t>phải</a:t>
            </a:r>
            <a:r>
              <a:rPr lang="en-US" sz="2200" dirty="0">
                <a:latin typeface="Times New Roman"/>
                <a:ea typeface="+mn-lt"/>
                <a:cs typeface="Times New Roman"/>
              </a:rPr>
              <a:t> </a:t>
            </a:r>
            <a:r>
              <a:rPr lang="en-US" sz="2200" dirty="0" err="1">
                <a:latin typeface="Times New Roman"/>
                <a:ea typeface="+mn-lt"/>
                <a:cs typeface="Times New Roman"/>
              </a:rPr>
              <a:t>không</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trống</a:t>
            </a:r>
            <a:r>
              <a:rPr lang="en-US" sz="2200" dirty="0">
                <a:latin typeface="Times New Roman"/>
                <a:ea typeface="+mn-lt"/>
                <a:cs typeface="Times New Roman"/>
              </a:rPr>
              <a:t>.</a:t>
            </a:r>
            <a:endParaRPr lang="en-US" dirty="0">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COUNTA</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ô </a:t>
            </a:r>
            <a:r>
              <a:rPr lang="en-US" sz="2200" dirty="0" err="1">
                <a:latin typeface="Times New Roman"/>
                <a:ea typeface="+mn-lt"/>
                <a:cs typeface="Times New Roman"/>
              </a:rPr>
              <a:t>không</a:t>
            </a:r>
            <a:r>
              <a:rPr lang="en-US" sz="2200" dirty="0">
                <a:latin typeface="Times New Roman"/>
                <a:ea typeface="+mn-lt"/>
                <a:cs typeface="Times New Roman"/>
              </a:rPr>
              <a:t> </a:t>
            </a:r>
            <a:r>
              <a:rPr lang="en-US" sz="2200" dirty="0" err="1">
                <a:latin typeface="Times New Roman"/>
                <a:ea typeface="+mn-lt"/>
                <a:cs typeface="Times New Roman"/>
              </a:rPr>
              <a:t>trống</a:t>
            </a:r>
            <a:r>
              <a:rPr lang="en-US" sz="2200" dirty="0">
                <a:latin typeface="Times New Roman"/>
                <a:ea typeface="+mn-lt"/>
                <a:cs typeface="Times New Roman"/>
              </a:rPr>
              <a:t> (</a:t>
            </a:r>
            <a:r>
              <a:rPr lang="en-US" sz="2200" dirty="0" err="1">
                <a:latin typeface="Times New Roman"/>
                <a:ea typeface="+mn-lt"/>
                <a:cs typeface="Times New Roman"/>
              </a:rPr>
              <a:t>không</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blank)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endParaRPr lang="en-US" dirty="0" err="1">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COUNTBLANK</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ô </a:t>
            </a:r>
            <a:r>
              <a:rPr lang="en-US" sz="2200" dirty="0" err="1">
                <a:latin typeface="Times New Roman"/>
                <a:ea typeface="+mn-lt"/>
                <a:cs typeface="Times New Roman"/>
              </a:rPr>
              <a:t>trống</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blank)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endParaRPr lang="en-US" dirty="0" err="1">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DISTINCTCOUNT</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lượng</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không</a:t>
            </a:r>
            <a:r>
              <a:rPr lang="en-US" sz="2200" dirty="0">
                <a:latin typeface="Times New Roman"/>
                <a:ea typeface="+mn-lt"/>
                <a:cs typeface="Times New Roman"/>
              </a:rPr>
              <a:t> </a:t>
            </a:r>
            <a:r>
              <a:rPr lang="en-US" sz="2200" dirty="0" err="1">
                <a:latin typeface="Times New Roman"/>
                <a:ea typeface="+mn-lt"/>
                <a:cs typeface="Times New Roman"/>
              </a:rPr>
              <a:t>trùng</a:t>
            </a:r>
            <a:r>
              <a:rPr lang="en-US" sz="2200" dirty="0">
                <a:latin typeface="Times New Roman"/>
                <a:ea typeface="+mn-lt"/>
                <a:cs typeface="Times New Roman"/>
              </a:rPr>
              <a:t> </a:t>
            </a:r>
            <a:r>
              <a:rPr lang="en-US" sz="2200" dirty="0" err="1">
                <a:latin typeface="Times New Roman"/>
                <a:ea typeface="+mn-lt"/>
                <a:cs typeface="Times New Roman"/>
              </a:rPr>
              <a:t>lặp</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endParaRPr lang="en-US" dirty="0" err="1">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COUNTROWS</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hàng</a:t>
            </a:r>
            <a:r>
              <a:rPr lang="en-US" sz="2200" dirty="0">
                <a:latin typeface="Times New Roman"/>
                <a:ea typeface="+mn-lt"/>
                <a:cs typeface="Times New Roman"/>
              </a:rPr>
              <a:t> </a:t>
            </a:r>
            <a:r>
              <a:rPr lang="en-US" sz="2200" dirty="0" err="1">
                <a:latin typeface="Times New Roman"/>
                <a:ea typeface="+mn-lt"/>
                <a:cs typeface="Times New Roman"/>
              </a:rPr>
              <a:t>có</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từ</a:t>
            </a:r>
            <a:r>
              <a:rPr lang="en-US" sz="2200" dirty="0">
                <a:latin typeface="Times New Roman"/>
                <a:ea typeface="+mn-lt"/>
                <a:cs typeface="Times New Roman"/>
              </a:rPr>
              <a:t> </a:t>
            </a:r>
            <a:r>
              <a:rPr lang="en-US" sz="2200" dirty="0" err="1">
                <a:latin typeface="Times New Roman"/>
                <a:ea typeface="+mn-lt"/>
                <a:cs typeface="Times New Roman"/>
              </a:rPr>
              <a:t>việc</a:t>
            </a:r>
            <a:r>
              <a:rPr lang="en-US" sz="2200" dirty="0">
                <a:latin typeface="Times New Roman"/>
                <a:ea typeface="+mn-lt"/>
                <a:cs typeface="Times New Roman"/>
              </a:rPr>
              <a:t> </a:t>
            </a:r>
            <a:r>
              <a:rPr lang="en-US" sz="2200" dirty="0" err="1">
                <a:latin typeface="Times New Roman"/>
                <a:ea typeface="+mn-lt"/>
                <a:cs typeface="Times New Roman"/>
              </a:rPr>
              <a:t>lọc</a:t>
            </a:r>
            <a:r>
              <a:rPr lang="en-US" sz="2200" dirty="0">
                <a:latin typeface="Times New Roman"/>
                <a:ea typeface="+mn-lt"/>
                <a:cs typeface="Times New Roman"/>
              </a:rPr>
              <a:t> </a:t>
            </a:r>
            <a:r>
              <a:rPr lang="en-US" sz="2200" dirty="0" err="1">
                <a:latin typeface="Times New Roman"/>
                <a:ea typeface="+mn-lt"/>
                <a:cs typeface="Times New Roman"/>
              </a:rPr>
              <a:t>bảng</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áp</a:t>
            </a:r>
            <a:r>
              <a:rPr lang="en-US" sz="2200" dirty="0">
                <a:latin typeface="Times New Roman"/>
                <a:ea typeface="+mn-lt"/>
                <a:cs typeface="Times New Roman"/>
              </a:rPr>
              <a:t> </a:t>
            </a:r>
            <a:r>
              <a:rPr lang="en-US" sz="2200" dirty="0" err="1">
                <a:latin typeface="Times New Roman"/>
                <a:ea typeface="+mn-lt"/>
                <a:cs typeface="Times New Roman"/>
              </a:rPr>
              <a:t>dụng</a:t>
            </a:r>
            <a:r>
              <a:rPr lang="en-US" sz="2200" dirty="0">
                <a:latin typeface="Times New Roman"/>
                <a:ea typeface="+mn-lt"/>
                <a:cs typeface="Times New Roman"/>
              </a:rPr>
              <a:t> </a:t>
            </a:r>
            <a:r>
              <a:rPr lang="en-US" sz="2200" dirty="0" err="1">
                <a:latin typeface="Times New Roman"/>
                <a:ea typeface="+mn-lt"/>
                <a:cs typeface="Times New Roman"/>
              </a:rPr>
              <a:t>ngữ</a:t>
            </a:r>
            <a:r>
              <a:rPr lang="en-US" sz="2200" dirty="0">
                <a:latin typeface="Times New Roman"/>
                <a:ea typeface="+mn-lt"/>
                <a:cs typeface="Times New Roman"/>
              </a:rPr>
              <a:t> </a:t>
            </a:r>
            <a:r>
              <a:rPr lang="en-US" sz="2200" dirty="0" err="1">
                <a:latin typeface="Times New Roman"/>
                <a:ea typeface="+mn-lt"/>
                <a:cs typeface="Times New Roman"/>
              </a:rPr>
              <a:t>cảnh</a:t>
            </a:r>
            <a:r>
              <a:rPr lang="en-US" sz="2200" dirty="0">
                <a:latin typeface="Times New Roman"/>
                <a:ea typeface="+mn-lt"/>
                <a:cs typeface="Times New Roman"/>
              </a:rPr>
              <a:t> </a:t>
            </a:r>
            <a:r>
              <a:rPr lang="en-US" sz="2200" dirty="0" err="1">
                <a:latin typeface="Times New Roman"/>
                <a:ea typeface="+mn-lt"/>
                <a:cs typeface="Times New Roman"/>
              </a:rPr>
              <a:t>cho</a:t>
            </a:r>
            <a:r>
              <a:rPr lang="en-US" sz="2200" dirty="0">
                <a:latin typeface="Times New Roman"/>
                <a:ea typeface="+mn-lt"/>
                <a:cs typeface="Times New Roman"/>
              </a:rPr>
              <a:t> </a:t>
            </a:r>
            <a:r>
              <a:rPr lang="en-US" sz="2200" dirty="0" err="1">
                <a:latin typeface="Times New Roman"/>
                <a:ea typeface="+mn-lt"/>
                <a:cs typeface="Times New Roman"/>
              </a:rPr>
              <a:t>bảng</a:t>
            </a:r>
            <a:r>
              <a:rPr lang="en-US" sz="2200" dirty="0">
                <a:latin typeface="Times New Roman"/>
                <a:ea typeface="+mn-lt"/>
                <a:cs typeface="Times New Roman"/>
              </a:rPr>
              <a:t>.</a:t>
            </a:r>
            <a:endParaRPr lang="en-US" dirty="0">
              <a:latin typeface="Times New Roman"/>
              <a:ea typeface="+mn-lt"/>
              <a:cs typeface="Times New Roman"/>
            </a:endParaRPr>
          </a:p>
          <a:p>
            <a:pPr algn="just">
              <a:lnSpc>
                <a:spcPct val="150000"/>
              </a:lnSpc>
            </a:pPr>
            <a:endParaRPr lang="en-US" sz="2200" dirty="0">
              <a:latin typeface="Times New Roman"/>
              <a:ea typeface="+mn-lt"/>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4743320" y="982378"/>
            <a:ext cx="2525431" cy="718645"/>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2. </a:t>
            </a:r>
            <a:r>
              <a:rPr lang="en-US" b="1" dirty="0">
                <a:solidFill>
                  <a:srgbClr val="FF0000"/>
                </a:solidFill>
                <a:latin typeface="Times New Roman"/>
                <a:ea typeface="+mn-lt"/>
                <a:cs typeface="+mn-lt"/>
              </a:rPr>
              <a:t>Counting functions</a:t>
            </a:r>
            <a:r>
              <a:rPr lang="en-US" b="1" dirty="0">
                <a:solidFill>
                  <a:srgbClr val="FF0000"/>
                </a:solidFill>
                <a:latin typeface="Times New Roman"/>
                <a:ea typeface="+mn-lt"/>
                <a:cs typeface="Times New Roman"/>
              </a:rPr>
              <a:t>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Tree>
    <p:extLst>
      <p:ext uri="{BB962C8B-B14F-4D97-AF65-F5344CB8AC3E}">
        <p14:creationId xmlns:p14="http://schemas.microsoft.com/office/powerpoint/2010/main" val="27227343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26</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137648" y="1748258"/>
            <a:ext cx="11926529" cy="5109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dirty="0">
                <a:latin typeface="Times New Roman"/>
                <a:ea typeface="+mn-lt"/>
                <a:cs typeface="Times New Roman"/>
              </a:rPr>
              <a:t>Các </a:t>
            </a:r>
            <a:r>
              <a:rPr lang="en-US" sz="2200" dirty="0" err="1">
                <a:latin typeface="Times New Roman"/>
                <a:ea typeface="+mn-lt"/>
                <a:cs typeface="Times New Roman"/>
              </a:rPr>
              <a:t>hàm</a:t>
            </a:r>
            <a:r>
              <a:rPr lang="en-US" sz="2200" dirty="0">
                <a:latin typeface="Times New Roman"/>
                <a:ea typeface="+mn-lt"/>
                <a:cs typeface="Times New Roman"/>
              </a:rPr>
              <a:t> logic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sử</a:t>
            </a:r>
            <a:r>
              <a:rPr lang="en-US" sz="2200" dirty="0">
                <a:latin typeface="Times New Roman"/>
                <a:ea typeface="+mn-lt"/>
                <a:cs typeface="Times New Roman"/>
              </a:rPr>
              <a:t> </a:t>
            </a:r>
            <a:r>
              <a:rPr lang="en-US" sz="2200" dirty="0" err="1">
                <a:latin typeface="Times New Roman"/>
                <a:ea typeface="+mn-lt"/>
                <a:cs typeface="Times New Roman"/>
              </a:rPr>
              <a:t>dụng</a:t>
            </a:r>
            <a:r>
              <a:rPr lang="en-US" sz="2200" dirty="0">
                <a:latin typeface="Times New Roman"/>
                <a:ea typeface="+mn-lt"/>
                <a:cs typeface="Times New Roman"/>
              </a:rPr>
              <a:t> </a:t>
            </a:r>
            <a:r>
              <a:rPr lang="en-US" sz="2200" dirty="0" err="1">
                <a:latin typeface="Times New Roman"/>
                <a:ea typeface="+mn-lt"/>
                <a:cs typeface="Times New Roman"/>
              </a:rPr>
              <a:t>để</a:t>
            </a:r>
            <a:r>
              <a:rPr lang="en-US" sz="2200" dirty="0">
                <a:latin typeface="Times New Roman"/>
                <a:ea typeface="+mn-lt"/>
                <a:cs typeface="Times New Roman"/>
              </a:rPr>
              <a:t> </a:t>
            </a:r>
            <a:r>
              <a:rPr lang="en-US" sz="2200" dirty="0" err="1">
                <a:latin typeface="Times New Roman"/>
                <a:ea typeface="+mn-lt"/>
                <a:cs typeface="Times New Roman"/>
              </a:rPr>
              <a:t>kiểm</a:t>
            </a:r>
            <a:r>
              <a:rPr lang="en-US" sz="2200" dirty="0">
                <a:latin typeface="Times New Roman"/>
                <a:ea typeface="+mn-lt"/>
                <a:cs typeface="Times New Roman"/>
              </a:rPr>
              <a:t> </a:t>
            </a:r>
            <a:r>
              <a:rPr lang="en-US" sz="2200" dirty="0" err="1">
                <a:latin typeface="Times New Roman"/>
                <a:ea typeface="+mn-lt"/>
                <a:cs typeface="Times New Roman"/>
              </a:rPr>
              <a:t>tra</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TRUE, FALSE,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khác</a:t>
            </a:r>
            <a:r>
              <a:rPr lang="en-US" sz="2200" dirty="0">
                <a:latin typeface="Times New Roman"/>
                <a:ea typeface="+mn-lt"/>
                <a:cs typeface="Times New Roman"/>
              </a:rPr>
              <a:t>.</a:t>
            </a:r>
            <a:endParaRPr lang="en-US" dirty="0">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AND</a:t>
            </a:r>
            <a:r>
              <a:rPr lang="en-US" sz="2200" dirty="0">
                <a:latin typeface="Times New Roman"/>
                <a:ea typeface="+mn-lt"/>
                <a:cs typeface="Times New Roman"/>
              </a:rPr>
              <a:t>: </a:t>
            </a:r>
            <a:r>
              <a:rPr lang="en-US" sz="2200" dirty="0" err="1">
                <a:latin typeface="Times New Roman"/>
                <a:ea typeface="+mn-lt"/>
                <a:cs typeface="Times New Roman"/>
              </a:rPr>
              <a:t>Để</a:t>
            </a:r>
            <a:r>
              <a:rPr lang="en-US" sz="2200" dirty="0">
                <a:latin typeface="Times New Roman"/>
                <a:ea typeface="+mn-lt"/>
                <a:cs typeface="Times New Roman"/>
              </a:rPr>
              <a:t> </a:t>
            </a:r>
            <a:r>
              <a:rPr lang="en-US" sz="2200" dirty="0" err="1">
                <a:latin typeface="Times New Roman"/>
                <a:ea typeface="+mn-lt"/>
                <a:cs typeface="Times New Roman"/>
              </a:rPr>
              <a:t>kiểm</a:t>
            </a:r>
            <a:r>
              <a:rPr lang="en-US" sz="2200" dirty="0">
                <a:latin typeface="Times New Roman"/>
                <a:ea typeface="+mn-lt"/>
                <a:cs typeface="Times New Roman"/>
              </a:rPr>
              <a:t> </a:t>
            </a:r>
            <a:r>
              <a:rPr lang="en-US" sz="2200" dirty="0" err="1">
                <a:latin typeface="Times New Roman"/>
                <a:ea typeface="+mn-lt"/>
                <a:cs typeface="Times New Roman"/>
              </a:rPr>
              <a:t>tra</a:t>
            </a:r>
            <a:r>
              <a:rPr lang="en-US" sz="2200" dirty="0">
                <a:latin typeface="Times New Roman"/>
                <a:ea typeface="+mn-lt"/>
                <a:cs typeface="Times New Roman"/>
              </a:rPr>
              <a:t> </a:t>
            </a:r>
            <a:r>
              <a:rPr lang="en-US" sz="2200" dirty="0" err="1">
                <a:latin typeface="Times New Roman"/>
                <a:ea typeface="+mn-lt"/>
                <a:cs typeface="Times New Roman"/>
              </a:rPr>
              <a:t>nhiều</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lúc</a:t>
            </a:r>
            <a:r>
              <a:rPr lang="en-US" sz="2200" dirty="0">
                <a:latin typeface="Times New Roman"/>
                <a:ea typeface="+mn-lt"/>
                <a:cs typeface="Times New Roman"/>
              </a:rPr>
              <a:t>, </a:t>
            </a:r>
            <a:r>
              <a:rPr lang="en-US" sz="2200" dirty="0" err="1">
                <a:latin typeface="Times New Roman"/>
                <a:ea typeface="+mn-lt"/>
                <a:cs typeface="Times New Roman"/>
              </a:rPr>
              <a:t>kết</a:t>
            </a:r>
            <a:r>
              <a:rPr lang="en-US" sz="2200" dirty="0">
                <a:latin typeface="Times New Roman"/>
                <a:ea typeface="+mn-lt"/>
                <a:cs typeface="Times New Roman"/>
              </a:rPr>
              <a:t> </a:t>
            </a:r>
            <a:r>
              <a:rPr lang="en-US" sz="2200" dirty="0" err="1">
                <a:latin typeface="Times New Roman"/>
                <a:ea typeface="+mn-lt"/>
                <a:cs typeface="Times New Roman"/>
              </a:rPr>
              <a:t>quả</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sẽ</a:t>
            </a:r>
            <a:r>
              <a:rPr lang="en-US" sz="2200" dirty="0">
                <a:latin typeface="Times New Roman"/>
                <a:ea typeface="+mn-lt"/>
                <a:cs typeface="Times New Roman"/>
              </a:rPr>
              <a:t> </a:t>
            </a:r>
            <a:r>
              <a:rPr lang="en-US" sz="2200" dirty="0" err="1">
                <a:latin typeface="Times New Roman"/>
                <a:ea typeface="+mn-lt"/>
                <a:cs typeface="Times New Roman"/>
              </a:rPr>
              <a:t>là</a:t>
            </a:r>
            <a:r>
              <a:rPr lang="en-US" sz="2200" dirty="0">
                <a:latin typeface="Times New Roman"/>
                <a:ea typeface="+mn-lt"/>
                <a:cs typeface="Times New Roman"/>
              </a:rPr>
              <a:t> TRUE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tất</a:t>
            </a:r>
            <a:r>
              <a:rPr lang="en-US" sz="2200" dirty="0">
                <a:latin typeface="Times New Roman"/>
                <a:ea typeface="+mn-lt"/>
                <a:cs typeface="Times New Roman"/>
              </a:rPr>
              <a:t> </a:t>
            </a:r>
            <a:r>
              <a:rPr lang="en-US" sz="2200" dirty="0" err="1">
                <a:latin typeface="Times New Roman"/>
                <a:ea typeface="+mn-lt"/>
                <a:cs typeface="Times New Roman"/>
              </a:rPr>
              <a:t>cả</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đều</a:t>
            </a:r>
            <a:r>
              <a:rPr lang="en-US" sz="2200" dirty="0">
                <a:latin typeface="Times New Roman"/>
                <a:ea typeface="+mn-lt"/>
                <a:cs typeface="Times New Roman"/>
              </a:rPr>
              <a:t> </a:t>
            </a:r>
            <a:r>
              <a:rPr lang="en-US" sz="2200" dirty="0" err="1">
                <a:latin typeface="Times New Roman"/>
                <a:ea typeface="+mn-lt"/>
                <a:cs typeface="Times New Roman"/>
              </a:rPr>
              <a:t>đúng</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FALSE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bất</a:t>
            </a:r>
            <a:r>
              <a:rPr lang="en-US" sz="2200" dirty="0">
                <a:latin typeface="Times New Roman"/>
                <a:ea typeface="+mn-lt"/>
                <a:cs typeface="Times New Roman"/>
              </a:rPr>
              <a:t> </a:t>
            </a:r>
            <a:r>
              <a:rPr lang="en-US" sz="2200" dirty="0" err="1">
                <a:latin typeface="Times New Roman"/>
                <a:ea typeface="+mn-lt"/>
                <a:cs typeface="Times New Roman"/>
              </a:rPr>
              <a:t>kỳ</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nào</a:t>
            </a:r>
            <a:r>
              <a:rPr lang="en-US" sz="2200" dirty="0">
                <a:latin typeface="Times New Roman"/>
                <a:ea typeface="+mn-lt"/>
                <a:cs typeface="Times New Roman"/>
              </a:rPr>
              <a:t> </a:t>
            </a:r>
            <a:r>
              <a:rPr lang="en-US" sz="2200" dirty="0" err="1">
                <a:latin typeface="Times New Roman"/>
                <a:ea typeface="+mn-lt"/>
                <a:cs typeface="Times New Roman"/>
              </a:rPr>
              <a:t>sai</a:t>
            </a:r>
            <a:r>
              <a:rPr lang="en-US" sz="2200" dirty="0">
                <a:latin typeface="Times New Roman"/>
                <a:ea typeface="+mn-lt"/>
                <a:cs typeface="Times New Roman"/>
              </a:rPr>
              <a:t>.</a:t>
            </a:r>
            <a:endParaRPr lang="en-US" dirty="0">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OR</a:t>
            </a:r>
            <a:r>
              <a:rPr lang="en-US" sz="2200" dirty="0">
                <a:latin typeface="Times New Roman"/>
                <a:ea typeface="+mn-lt"/>
                <a:cs typeface="Times New Roman"/>
              </a:rPr>
              <a:t>: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đúng</a:t>
            </a:r>
            <a:r>
              <a:rPr lang="en-US" sz="2200" dirty="0">
                <a:latin typeface="Times New Roman"/>
                <a:ea typeface="+mn-lt"/>
                <a:cs typeface="Times New Roman"/>
              </a:rPr>
              <a:t>, </a:t>
            </a:r>
            <a:r>
              <a:rPr lang="en-US" sz="2200" dirty="0" err="1">
                <a:latin typeface="Times New Roman"/>
                <a:ea typeface="+mn-lt"/>
                <a:cs typeface="Times New Roman"/>
              </a:rPr>
              <a:t>kết</a:t>
            </a:r>
            <a:r>
              <a:rPr lang="en-US" sz="2200" dirty="0">
                <a:latin typeface="Times New Roman"/>
                <a:ea typeface="+mn-lt"/>
                <a:cs typeface="Times New Roman"/>
              </a:rPr>
              <a:t> </a:t>
            </a:r>
            <a:r>
              <a:rPr lang="en-US" sz="2200" dirty="0" err="1">
                <a:latin typeface="Times New Roman"/>
                <a:ea typeface="+mn-lt"/>
                <a:cs typeface="Times New Roman"/>
              </a:rPr>
              <a:t>quả</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sẽ</a:t>
            </a:r>
            <a:r>
              <a:rPr lang="en-US" sz="2200" dirty="0">
                <a:latin typeface="Times New Roman"/>
                <a:ea typeface="+mn-lt"/>
                <a:cs typeface="Times New Roman"/>
              </a:rPr>
              <a:t> </a:t>
            </a:r>
            <a:r>
              <a:rPr lang="en-US" sz="2200" dirty="0" err="1">
                <a:latin typeface="Times New Roman"/>
                <a:ea typeface="+mn-lt"/>
                <a:cs typeface="Times New Roman"/>
              </a:rPr>
              <a:t>là</a:t>
            </a:r>
            <a:r>
              <a:rPr lang="en-US" sz="2200" dirty="0">
                <a:latin typeface="Times New Roman"/>
                <a:ea typeface="+mn-lt"/>
                <a:cs typeface="Times New Roman"/>
              </a:rPr>
              <a:t> TRUE, </a:t>
            </a:r>
            <a:r>
              <a:rPr lang="en-US" sz="2200" dirty="0" err="1">
                <a:latin typeface="Times New Roman"/>
                <a:ea typeface="+mn-lt"/>
                <a:cs typeface="Times New Roman"/>
              </a:rPr>
              <a:t>còn</a:t>
            </a:r>
            <a:r>
              <a:rPr lang="en-US" sz="2200" dirty="0">
                <a:latin typeface="Times New Roman"/>
                <a:ea typeface="+mn-lt"/>
                <a:cs typeface="Times New Roman"/>
              </a:rPr>
              <a:t>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cả</a:t>
            </a:r>
            <a:r>
              <a:rPr lang="en-US" sz="2200" dirty="0">
                <a:latin typeface="Times New Roman"/>
                <a:ea typeface="+mn-lt"/>
                <a:cs typeface="Times New Roman"/>
              </a:rPr>
              <a:t> </a:t>
            </a:r>
            <a:r>
              <a:rPr lang="en-US" sz="2200" dirty="0" err="1">
                <a:latin typeface="Times New Roman"/>
                <a:ea typeface="+mn-lt"/>
                <a:cs typeface="Times New Roman"/>
              </a:rPr>
              <a:t>hai</a:t>
            </a:r>
            <a:r>
              <a:rPr lang="en-US" sz="2200" dirty="0">
                <a:latin typeface="Times New Roman"/>
                <a:ea typeface="+mn-lt"/>
                <a:cs typeface="Times New Roman"/>
              </a:rPr>
              <a:t> </a:t>
            </a:r>
            <a:r>
              <a:rPr lang="en-US" sz="2200" dirty="0" err="1">
                <a:latin typeface="Times New Roman"/>
                <a:ea typeface="+mn-lt"/>
                <a:cs typeface="Times New Roman"/>
              </a:rPr>
              <a:t>đều</a:t>
            </a:r>
            <a:r>
              <a:rPr lang="en-US" sz="2200" dirty="0">
                <a:latin typeface="Times New Roman"/>
                <a:ea typeface="+mn-lt"/>
                <a:cs typeface="Times New Roman"/>
              </a:rPr>
              <a:t> </a:t>
            </a:r>
            <a:r>
              <a:rPr lang="en-US" sz="2200" dirty="0" err="1">
                <a:latin typeface="Times New Roman"/>
                <a:ea typeface="+mn-lt"/>
                <a:cs typeface="Times New Roman"/>
              </a:rPr>
              <a:t>sai</a:t>
            </a:r>
            <a:r>
              <a:rPr lang="en-US" sz="2200" dirty="0">
                <a:latin typeface="Times New Roman"/>
                <a:ea typeface="+mn-lt"/>
                <a:cs typeface="Times New Roman"/>
              </a:rPr>
              <a:t>, </a:t>
            </a:r>
            <a:r>
              <a:rPr lang="en-US" sz="2200" dirty="0" err="1">
                <a:latin typeface="Times New Roman"/>
                <a:ea typeface="+mn-lt"/>
                <a:cs typeface="Times New Roman"/>
              </a:rPr>
              <a:t>kết</a:t>
            </a:r>
            <a:r>
              <a:rPr lang="en-US" sz="2200" dirty="0">
                <a:latin typeface="Times New Roman"/>
                <a:ea typeface="+mn-lt"/>
                <a:cs typeface="Times New Roman"/>
              </a:rPr>
              <a:t> </a:t>
            </a:r>
            <a:r>
              <a:rPr lang="en-US" sz="2200" dirty="0" err="1">
                <a:latin typeface="Times New Roman"/>
                <a:ea typeface="+mn-lt"/>
                <a:cs typeface="Times New Roman"/>
              </a:rPr>
              <a:t>quả</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sẽ</a:t>
            </a:r>
            <a:r>
              <a:rPr lang="en-US" sz="2200" dirty="0">
                <a:latin typeface="Times New Roman"/>
                <a:ea typeface="+mn-lt"/>
                <a:cs typeface="Times New Roman"/>
              </a:rPr>
              <a:t> </a:t>
            </a:r>
            <a:r>
              <a:rPr lang="en-US" sz="2200" dirty="0" err="1">
                <a:latin typeface="Times New Roman"/>
                <a:ea typeface="+mn-lt"/>
                <a:cs typeface="Times New Roman"/>
              </a:rPr>
              <a:t>là</a:t>
            </a:r>
            <a:r>
              <a:rPr lang="en-US" sz="2200" dirty="0">
                <a:latin typeface="Times New Roman"/>
                <a:ea typeface="+mn-lt"/>
                <a:cs typeface="Times New Roman"/>
              </a:rPr>
              <a:t> FALSE.</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NOT</a:t>
            </a:r>
            <a:r>
              <a:rPr lang="en-US" sz="2200" dirty="0">
                <a:latin typeface="Times New Roman"/>
                <a:ea typeface="+mn-lt"/>
                <a:cs typeface="Times New Roman"/>
              </a:rPr>
              <a:t>: Thay </a:t>
            </a:r>
            <a:r>
              <a:rPr lang="en-US" sz="2200" dirty="0" err="1">
                <a:latin typeface="Times New Roman"/>
                <a:ea typeface="+mn-lt"/>
                <a:cs typeface="Times New Roman"/>
              </a:rPr>
              <a:t>đổi</a:t>
            </a:r>
            <a:r>
              <a:rPr lang="en-US" sz="2200" dirty="0">
                <a:latin typeface="Times New Roman"/>
                <a:ea typeface="+mn-lt"/>
                <a:cs typeface="Times New Roman"/>
              </a:rPr>
              <a:t> FALSE </a:t>
            </a:r>
            <a:r>
              <a:rPr lang="en-US" sz="2200" dirty="0" err="1">
                <a:latin typeface="Times New Roman"/>
                <a:ea typeface="+mn-lt"/>
                <a:cs typeface="Times New Roman"/>
              </a:rPr>
              <a:t>thành</a:t>
            </a:r>
            <a:r>
              <a:rPr lang="en-US" sz="2200" dirty="0">
                <a:latin typeface="Times New Roman"/>
                <a:ea typeface="+mn-lt"/>
                <a:cs typeface="Times New Roman"/>
              </a:rPr>
              <a:t> TRUE </a:t>
            </a:r>
            <a:r>
              <a:rPr lang="en-US" sz="2200" dirty="0" err="1">
                <a:latin typeface="Times New Roman"/>
                <a:ea typeface="+mn-lt"/>
                <a:cs typeface="Times New Roman"/>
              </a:rPr>
              <a:t>hoặc</a:t>
            </a:r>
            <a:r>
              <a:rPr lang="en-US" sz="2200" dirty="0">
                <a:latin typeface="Times New Roman"/>
                <a:ea typeface="+mn-lt"/>
                <a:cs typeface="Times New Roman"/>
              </a:rPr>
              <a:t> TRUE </a:t>
            </a:r>
            <a:r>
              <a:rPr lang="en-US" sz="2200" dirty="0" err="1">
                <a:latin typeface="Times New Roman"/>
                <a:ea typeface="+mn-lt"/>
                <a:cs typeface="Times New Roman"/>
              </a:rPr>
              <a:t>thành</a:t>
            </a:r>
            <a:r>
              <a:rPr lang="en-US" sz="2200" dirty="0">
                <a:latin typeface="Times New Roman"/>
                <a:ea typeface="+mn-lt"/>
                <a:cs typeface="Times New Roman"/>
              </a:rPr>
              <a:t> FALSE.</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IF</a:t>
            </a:r>
            <a:r>
              <a:rPr lang="en-US" sz="2200" dirty="0">
                <a:latin typeface="Times New Roman"/>
                <a:ea typeface="+mn-lt"/>
                <a:cs typeface="Times New Roman"/>
              </a:rPr>
              <a:t>: </a:t>
            </a:r>
            <a:r>
              <a:rPr lang="en-US" sz="2200" dirty="0" err="1">
                <a:latin typeface="Times New Roman"/>
                <a:ea typeface="+mn-lt"/>
                <a:cs typeface="Times New Roman"/>
              </a:rPr>
              <a:t>Kiểm</a:t>
            </a:r>
            <a:r>
              <a:rPr lang="en-US" sz="2200" dirty="0">
                <a:latin typeface="Times New Roman"/>
                <a:ea typeface="+mn-lt"/>
                <a:cs typeface="Times New Roman"/>
              </a:rPr>
              <a:t> </a:t>
            </a:r>
            <a:r>
              <a:rPr lang="en-US" sz="2200" dirty="0" err="1">
                <a:latin typeface="Times New Roman"/>
                <a:ea typeface="+mn-lt"/>
                <a:cs typeface="Times New Roman"/>
              </a:rPr>
              <a:t>tra</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cụm</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TRUE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thỏa</a:t>
            </a:r>
            <a:r>
              <a:rPr lang="en-US" sz="2200" dirty="0">
                <a:latin typeface="Times New Roman"/>
                <a:ea typeface="+mn-lt"/>
                <a:cs typeface="Times New Roman"/>
              </a:rPr>
              <a:t>, </a:t>
            </a:r>
            <a:r>
              <a:rPr lang="en-US" sz="2200" dirty="0" err="1">
                <a:latin typeface="Times New Roman"/>
                <a:ea typeface="+mn-lt"/>
                <a:cs typeface="Times New Roman"/>
              </a:rPr>
              <a:t>và</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khác</a:t>
            </a:r>
            <a:r>
              <a:rPr lang="en-US" sz="2200" dirty="0">
                <a:latin typeface="Times New Roman"/>
                <a:ea typeface="+mn-lt"/>
                <a:cs typeface="Times New Roman"/>
              </a:rPr>
              <a:t>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điều</a:t>
            </a:r>
            <a:r>
              <a:rPr lang="en-US" sz="2200" dirty="0">
                <a:latin typeface="Times New Roman"/>
                <a:ea typeface="+mn-lt"/>
                <a:cs typeface="Times New Roman"/>
              </a:rPr>
              <a:t> </a:t>
            </a:r>
            <a:r>
              <a:rPr lang="en-US" sz="2200" dirty="0" err="1">
                <a:latin typeface="Times New Roman"/>
                <a:ea typeface="+mn-lt"/>
                <a:cs typeface="Times New Roman"/>
              </a:rPr>
              <a:t>kiện</a:t>
            </a:r>
            <a:r>
              <a:rPr lang="en-US" sz="2200" dirty="0">
                <a:latin typeface="Times New Roman"/>
                <a:ea typeface="+mn-lt"/>
                <a:cs typeface="Times New Roman"/>
              </a:rPr>
              <a:t> </a:t>
            </a:r>
            <a:r>
              <a:rPr lang="en-US" sz="2200" dirty="0" err="1">
                <a:latin typeface="Times New Roman"/>
                <a:ea typeface="+mn-lt"/>
                <a:cs typeface="Times New Roman"/>
              </a:rPr>
              <a:t>đó</a:t>
            </a:r>
            <a:r>
              <a:rPr lang="en-US" sz="2200" dirty="0">
                <a:latin typeface="Times New Roman"/>
                <a:ea typeface="+mn-lt"/>
                <a:cs typeface="Times New Roman"/>
              </a:rPr>
              <a:t> </a:t>
            </a:r>
            <a:r>
              <a:rPr lang="en-US" sz="2200" dirty="0" err="1">
                <a:latin typeface="Times New Roman"/>
                <a:ea typeface="+mn-lt"/>
                <a:cs typeface="Times New Roman"/>
              </a:rPr>
              <a:t>không</a:t>
            </a:r>
            <a:r>
              <a:rPr lang="en-US" sz="2200" dirty="0">
                <a:latin typeface="Times New Roman"/>
                <a:ea typeface="+mn-lt"/>
                <a:cs typeface="Times New Roman"/>
              </a:rPr>
              <a:t> </a:t>
            </a:r>
            <a:r>
              <a:rPr lang="en-US" sz="2200" dirty="0" err="1">
                <a:latin typeface="Times New Roman"/>
                <a:ea typeface="+mn-lt"/>
                <a:cs typeface="Times New Roman"/>
              </a:rPr>
              <a:t>thỏa</a:t>
            </a:r>
            <a:r>
              <a:rPr lang="en-US" sz="2200" dirty="0">
                <a:latin typeface="Times New Roman"/>
                <a:ea typeface="+mn-lt"/>
                <a:cs typeface="Times New Roman"/>
              </a:rPr>
              <a:t>.</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IFERROR</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đã</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chỉ</a:t>
            </a:r>
            <a:r>
              <a:rPr lang="en-US" sz="2200" dirty="0">
                <a:latin typeface="Times New Roman"/>
                <a:ea typeface="+mn-lt"/>
                <a:cs typeface="Times New Roman"/>
              </a:rPr>
              <a:t> </a:t>
            </a:r>
            <a:r>
              <a:rPr lang="en-US" sz="2200" dirty="0" err="1">
                <a:latin typeface="Times New Roman"/>
                <a:ea typeface="+mn-lt"/>
                <a:cs typeface="Times New Roman"/>
              </a:rPr>
              <a:t>định</a:t>
            </a:r>
            <a:r>
              <a:rPr lang="en-US" sz="2200" dirty="0">
                <a:latin typeface="Times New Roman"/>
                <a:ea typeface="+mn-lt"/>
                <a:cs typeface="Times New Roman"/>
              </a:rPr>
              <a:t> </a:t>
            </a:r>
            <a:r>
              <a:rPr lang="en-US" sz="2200" dirty="0" err="1">
                <a:latin typeface="Times New Roman"/>
                <a:ea typeface="+mn-lt"/>
                <a:cs typeface="Times New Roman"/>
              </a:rPr>
              <a:t>trước</a:t>
            </a:r>
            <a:r>
              <a:rPr lang="en-US" sz="2200" dirty="0">
                <a:latin typeface="Times New Roman"/>
                <a:ea typeface="+mn-lt"/>
                <a:cs typeface="Times New Roman"/>
              </a:rPr>
              <a:t>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biểu</a:t>
            </a:r>
            <a:r>
              <a:rPr lang="en-US" sz="2200" dirty="0">
                <a:latin typeface="Times New Roman"/>
                <a:ea typeface="+mn-lt"/>
                <a:cs typeface="Times New Roman"/>
              </a:rPr>
              <a:t> </a:t>
            </a:r>
            <a:r>
              <a:rPr lang="en-US" sz="2200" dirty="0" err="1">
                <a:latin typeface="Times New Roman"/>
                <a:ea typeface="+mn-lt"/>
                <a:cs typeface="Times New Roman"/>
              </a:rPr>
              <a:t>thức</a:t>
            </a:r>
            <a:r>
              <a:rPr lang="en-US" sz="2200" dirty="0">
                <a:latin typeface="Times New Roman"/>
                <a:ea typeface="+mn-lt"/>
                <a:cs typeface="Times New Roman"/>
              </a:rPr>
              <a:t> </a:t>
            </a:r>
            <a:r>
              <a:rPr lang="en-US" sz="2200" dirty="0" err="1">
                <a:latin typeface="Times New Roman"/>
                <a:ea typeface="+mn-lt"/>
                <a:cs typeface="Times New Roman"/>
              </a:rPr>
              <a:t>bị</a:t>
            </a:r>
            <a:r>
              <a:rPr lang="en-US" sz="2200" dirty="0">
                <a:latin typeface="Times New Roman"/>
                <a:ea typeface="+mn-lt"/>
                <a:cs typeface="Times New Roman"/>
              </a:rPr>
              <a:t> </a:t>
            </a:r>
            <a:r>
              <a:rPr lang="en-US" sz="2200" dirty="0" err="1">
                <a:latin typeface="Times New Roman"/>
                <a:ea typeface="+mn-lt"/>
                <a:cs typeface="Times New Roman"/>
              </a:rPr>
              <a:t>lỗi</a:t>
            </a:r>
            <a:r>
              <a:rPr lang="en-US" sz="2200" dirty="0">
                <a:latin typeface="Times New Roman"/>
                <a:ea typeface="+mn-lt"/>
                <a:cs typeface="Times New Roman"/>
              </a:rPr>
              <a:t>, </a:t>
            </a:r>
            <a:r>
              <a:rPr lang="en-US" sz="2200" dirty="0" err="1">
                <a:latin typeface="Times New Roman"/>
                <a:ea typeface="+mn-lt"/>
                <a:cs typeface="Times New Roman"/>
              </a:rPr>
              <a:t>và</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đúng</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nếu</a:t>
            </a:r>
            <a:r>
              <a:rPr lang="en-US" sz="2200" dirty="0">
                <a:latin typeface="Times New Roman"/>
                <a:ea typeface="+mn-lt"/>
                <a:cs typeface="Times New Roman"/>
              </a:rPr>
              <a:t> </a:t>
            </a:r>
            <a:r>
              <a:rPr lang="en-US" sz="2200" dirty="0" err="1">
                <a:latin typeface="Times New Roman"/>
                <a:ea typeface="+mn-lt"/>
                <a:cs typeface="Times New Roman"/>
              </a:rPr>
              <a:t>biểu</a:t>
            </a:r>
            <a:r>
              <a:rPr lang="en-US" sz="2200" dirty="0">
                <a:latin typeface="Times New Roman"/>
                <a:ea typeface="+mn-lt"/>
                <a:cs typeface="Times New Roman"/>
              </a:rPr>
              <a:t> </a:t>
            </a:r>
            <a:r>
              <a:rPr lang="en-US" sz="2200" dirty="0" err="1">
                <a:latin typeface="Times New Roman"/>
                <a:ea typeface="+mn-lt"/>
                <a:cs typeface="Times New Roman"/>
              </a:rPr>
              <a:t>thức</a:t>
            </a:r>
            <a:r>
              <a:rPr lang="en-US" sz="2200" dirty="0">
                <a:latin typeface="Times New Roman"/>
                <a:ea typeface="+mn-lt"/>
                <a:cs typeface="Times New Roman"/>
              </a:rPr>
              <a:t> </a:t>
            </a:r>
            <a:r>
              <a:rPr lang="en-US" sz="2200" dirty="0" err="1">
                <a:latin typeface="Times New Roman"/>
                <a:ea typeface="+mn-lt"/>
                <a:cs typeface="Times New Roman"/>
              </a:rPr>
              <a:t>đó</a:t>
            </a:r>
            <a:r>
              <a:rPr lang="en-US" sz="2200" dirty="0">
                <a:latin typeface="Times New Roman"/>
                <a:ea typeface="+mn-lt"/>
                <a:cs typeface="Times New Roman"/>
              </a:rPr>
              <a:t> </a:t>
            </a:r>
            <a:r>
              <a:rPr lang="en-US" sz="2200" dirty="0" err="1">
                <a:latin typeface="Times New Roman"/>
                <a:ea typeface="+mn-lt"/>
                <a:cs typeface="Times New Roman"/>
              </a:rPr>
              <a:t>đúng</a:t>
            </a:r>
            <a:r>
              <a:rPr lang="en-US" sz="2200" dirty="0">
                <a:latin typeface="Times New Roman"/>
                <a:ea typeface="+mn-lt"/>
                <a:cs typeface="Times New Roman"/>
              </a:rPr>
              <a:t>.</a:t>
            </a:r>
            <a:endParaRPr lang="en-US" dirty="0">
              <a:latin typeface="Times New Roman"/>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4998960" y="982375"/>
            <a:ext cx="2227775" cy="68292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3.</a:t>
            </a:r>
            <a:r>
              <a:rPr lang="en-US" dirty="0">
                <a:solidFill>
                  <a:srgbClr val="FF0000"/>
                </a:solidFill>
                <a:latin typeface="Times New Roman"/>
                <a:ea typeface="+mn-lt"/>
                <a:cs typeface="Times New Roman"/>
              </a:rPr>
              <a:t> </a:t>
            </a:r>
            <a:r>
              <a:rPr lang="en-US" b="1" dirty="0">
                <a:solidFill>
                  <a:srgbClr val="FF0000"/>
                </a:solidFill>
                <a:latin typeface="Times New Roman"/>
                <a:ea typeface="+mn-lt"/>
                <a:cs typeface="+mn-lt"/>
              </a:rPr>
              <a:t>Logical functions</a:t>
            </a:r>
            <a:r>
              <a:rPr lang="en-US" b="1" dirty="0">
                <a:solidFill>
                  <a:srgbClr val="FF0000"/>
                </a:solidFill>
                <a:latin typeface="Times New Roman"/>
                <a:ea typeface="+mn-lt"/>
                <a:cs typeface="Times New Roman"/>
              </a:rPr>
              <a:t>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
        <p:nvSpPr>
          <p:cNvPr id="4" name="Arrow: Right 3">
            <a:extLst>
              <a:ext uri="{FF2B5EF4-FFF2-40B4-BE49-F238E27FC236}">
                <a16:creationId xmlns:a16="http://schemas.microsoft.com/office/drawing/2014/main" id="{B4E99FCB-2D22-A577-F832-DF63DBBD3672}"/>
              </a:ext>
            </a:extLst>
          </p:cNvPr>
          <p:cNvSpPr/>
          <p:nvPr/>
        </p:nvSpPr>
        <p:spPr>
          <a:xfrm>
            <a:off x="6508949" y="1946790"/>
            <a:ext cx="403122" cy="2556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3647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27</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252242" y="1881297"/>
            <a:ext cx="11686302" cy="4653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dirty="0">
                <a:latin typeface="Times New Roman"/>
                <a:ea typeface="+mn-lt"/>
                <a:cs typeface="Times New Roman"/>
              </a:rPr>
              <a:t>Các </a:t>
            </a:r>
            <a:r>
              <a:rPr lang="en-US" sz="2000" dirty="0" err="1">
                <a:latin typeface="Times New Roman"/>
                <a:ea typeface="+mn-lt"/>
                <a:cs typeface="Times New Roman"/>
              </a:rPr>
              <a:t>hàm</a:t>
            </a:r>
            <a:r>
              <a:rPr lang="en-US" sz="2000" dirty="0">
                <a:latin typeface="Times New Roman"/>
                <a:ea typeface="+mn-lt"/>
                <a:cs typeface="Times New Roman"/>
              </a:rPr>
              <a:t> Information </a:t>
            </a:r>
            <a:r>
              <a:rPr lang="en-US" sz="2000" dirty="0" err="1">
                <a:latin typeface="Times New Roman"/>
                <a:ea typeface="+mn-lt"/>
                <a:cs typeface="Times New Roman"/>
              </a:rPr>
              <a:t>trong</a:t>
            </a:r>
            <a:r>
              <a:rPr lang="en-US" sz="2000" dirty="0">
                <a:latin typeface="Times New Roman"/>
                <a:ea typeface="+mn-lt"/>
                <a:cs typeface="Times New Roman"/>
              </a:rPr>
              <a:t> DAX </a:t>
            </a:r>
            <a:r>
              <a:rPr lang="en-US" sz="2000" dirty="0" err="1">
                <a:latin typeface="Times New Roman"/>
                <a:ea typeface="+mn-lt"/>
                <a:cs typeface="Times New Roman"/>
              </a:rPr>
              <a:t>sẽ</a:t>
            </a:r>
            <a:r>
              <a:rPr lang="en-US" sz="2000" dirty="0">
                <a:latin typeface="Times New Roman"/>
                <a:ea typeface="+mn-lt"/>
                <a:cs typeface="Times New Roman"/>
              </a:rPr>
              <a:t> </a:t>
            </a:r>
            <a:r>
              <a:rPr lang="en-US" sz="2000" dirty="0" err="1">
                <a:latin typeface="Times New Roman"/>
                <a:ea typeface="+mn-lt"/>
                <a:cs typeface="Times New Roman"/>
              </a:rPr>
              <a:t>xét</a:t>
            </a:r>
            <a:r>
              <a:rPr lang="en-US" sz="2000" dirty="0">
                <a:latin typeface="Times New Roman"/>
                <a:ea typeface="+mn-lt"/>
                <a:cs typeface="Times New Roman"/>
              </a:rPr>
              <a:t> </a:t>
            </a:r>
            <a:r>
              <a:rPr lang="en-US" sz="2000" dirty="0" err="1">
                <a:latin typeface="Times New Roman"/>
                <a:ea typeface="+mn-lt"/>
                <a:cs typeface="Times New Roman"/>
              </a:rPr>
              <a:t>các</a:t>
            </a:r>
            <a:r>
              <a:rPr lang="en-US" sz="2000" dirty="0">
                <a:latin typeface="Times New Roman"/>
                <a:ea typeface="+mn-lt"/>
                <a:cs typeface="Times New Roman"/>
              </a:rPr>
              <a:t> ô </a:t>
            </a:r>
            <a:r>
              <a:rPr lang="en-US" sz="2000" dirty="0" err="1">
                <a:latin typeface="Times New Roman"/>
                <a:ea typeface="+mn-lt"/>
                <a:cs typeface="Times New Roman"/>
              </a:rPr>
              <a:t>hoặc</a:t>
            </a:r>
            <a:r>
              <a:rPr lang="en-US" sz="2000" dirty="0">
                <a:latin typeface="Times New Roman"/>
                <a:ea typeface="+mn-lt"/>
                <a:cs typeface="Times New Roman"/>
              </a:rPr>
              <a:t> </a:t>
            </a:r>
            <a:r>
              <a:rPr lang="en-US" sz="2000" dirty="0" err="1">
                <a:latin typeface="Times New Roman"/>
                <a:ea typeface="+mn-lt"/>
                <a:cs typeface="Times New Roman"/>
              </a:rPr>
              <a:t>hàng</a:t>
            </a:r>
            <a:r>
              <a:rPr lang="en-US" sz="2000" dirty="0">
                <a:latin typeface="Times New Roman"/>
                <a:ea typeface="+mn-lt"/>
                <a:cs typeface="Times New Roman"/>
              </a:rPr>
              <a:t> </a:t>
            </a:r>
            <a:r>
              <a:rPr lang="en-US" sz="2000" dirty="0" err="1">
                <a:latin typeface="Times New Roman"/>
                <a:ea typeface="+mn-lt"/>
                <a:cs typeface="Times New Roman"/>
              </a:rPr>
              <a:t>xem</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khớp</a:t>
            </a:r>
            <a:r>
              <a:rPr lang="en-US" sz="2000" dirty="0">
                <a:latin typeface="Times New Roman"/>
                <a:ea typeface="+mn-lt"/>
                <a:cs typeface="Times New Roman"/>
              </a:rPr>
              <a:t> </a:t>
            </a:r>
            <a:r>
              <a:rPr lang="en-US" sz="2000" dirty="0" err="1">
                <a:latin typeface="Times New Roman"/>
                <a:ea typeface="+mn-lt"/>
                <a:cs typeface="Times New Roman"/>
              </a:rPr>
              <a:t>với</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dự</a:t>
            </a:r>
            <a:r>
              <a:rPr lang="en-US" sz="2000" dirty="0">
                <a:latin typeface="Times New Roman"/>
                <a:ea typeface="+mn-lt"/>
                <a:cs typeface="Times New Roman"/>
              </a:rPr>
              <a:t> </a:t>
            </a:r>
            <a:r>
              <a:rPr lang="en-US" sz="2000" dirty="0" err="1">
                <a:latin typeface="Times New Roman"/>
                <a:ea typeface="+mn-lt"/>
                <a:cs typeface="Times New Roman"/>
              </a:rPr>
              <a:t>kiến</a:t>
            </a:r>
            <a:r>
              <a:rPr lang="en-US" sz="2000" dirty="0">
                <a:latin typeface="Times New Roman"/>
                <a:ea typeface="+mn-lt"/>
                <a:cs typeface="Times New Roman"/>
              </a:rPr>
              <a:t> </a:t>
            </a:r>
            <a:r>
              <a:rPr lang="en-US" sz="2000" dirty="0" err="1">
                <a:latin typeface="Times New Roman"/>
                <a:ea typeface="+mn-lt"/>
                <a:cs typeface="Times New Roman"/>
              </a:rPr>
              <a:t>trước</a:t>
            </a:r>
            <a:r>
              <a:rPr lang="en-US" sz="2000" dirty="0">
                <a:latin typeface="Times New Roman"/>
                <a:ea typeface="+mn-lt"/>
                <a:cs typeface="Times New Roman"/>
              </a:rPr>
              <a:t> hay </a:t>
            </a:r>
            <a:r>
              <a:rPr lang="en-US" sz="2000" dirty="0" err="1">
                <a:latin typeface="Times New Roman"/>
                <a:ea typeface="+mn-lt"/>
                <a:cs typeface="Times New Roman"/>
              </a:rPr>
              <a:t>không</a:t>
            </a:r>
            <a:r>
              <a:rPr lang="en-US" sz="2000" dirty="0">
                <a:latin typeface="Times New Roman"/>
                <a:ea typeface="+mn-lt"/>
                <a:cs typeface="Times New Roman"/>
              </a:rPr>
              <a:t>.</a:t>
            </a:r>
          </a:p>
          <a:p>
            <a:pPr marL="342900" indent="-342900" algn="just">
              <a:lnSpc>
                <a:spcPct val="150000"/>
              </a:lnSpc>
              <a:buFont typeface="Arial"/>
              <a:buChar char="•"/>
            </a:pPr>
            <a:r>
              <a:rPr lang="en-US" sz="2000" b="1" dirty="0">
                <a:latin typeface="Times New Roman"/>
                <a:ea typeface="+mn-lt"/>
                <a:cs typeface="Times New Roman"/>
              </a:rPr>
              <a:t>ISBLANK</a:t>
            </a:r>
            <a:r>
              <a:rPr lang="en-US" sz="2000" dirty="0">
                <a:latin typeface="Times New Roman"/>
                <a:ea typeface="+mn-lt"/>
                <a:cs typeface="Times New Roman"/>
              </a:rPr>
              <a:t>: </a:t>
            </a:r>
            <a:r>
              <a:rPr lang="en-US" sz="2000" dirty="0" err="1">
                <a:latin typeface="Times New Roman"/>
                <a:ea typeface="+mn-lt"/>
                <a:cs typeface="Times New Roman"/>
              </a:rPr>
              <a:t>Kiểm</a:t>
            </a:r>
            <a:r>
              <a:rPr lang="en-US" sz="2000" dirty="0">
                <a:latin typeface="Times New Roman"/>
                <a:ea typeface="+mn-lt"/>
                <a:cs typeface="Times New Roman"/>
              </a:rPr>
              <a:t> </a:t>
            </a:r>
            <a:r>
              <a:rPr lang="en-US" sz="2000" dirty="0" err="1">
                <a:latin typeface="Times New Roman"/>
                <a:ea typeface="+mn-lt"/>
                <a:cs typeface="Times New Roman"/>
              </a:rPr>
              <a:t>tra</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nào</a:t>
            </a:r>
            <a:r>
              <a:rPr lang="en-US" sz="2000" dirty="0">
                <a:latin typeface="Times New Roman"/>
                <a:ea typeface="+mn-lt"/>
                <a:cs typeface="Times New Roman"/>
              </a:rPr>
              <a:t> </a:t>
            </a:r>
            <a:r>
              <a:rPr lang="en-US" sz="2000" dirty="0" err="1">
                <a:latin typeface="Times New Roman"/>
                <a:ea typeface="+mn-lt"/>
                <a:cs typeface="Times New Roman"/>
              </a:rPr>
              <a:t>trống</a:t>
            </a:r>
            <a:r>
              <a:rPr lang="en-US" sz="2000" dirty="0">
                <a:latin typeface="Times New Roman"/>
                <a:ea typeface="+mn-lt"/>
                <a:cs typeface="Times New Roman"/>
              </a:rPr>
              <a:t> hay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trống</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TRUE, </a:t>
            </a:r>
            <a:r>
              <a:rPr lang="en-US" sz="2000" dirty="0" err="1">
                <a:latin typeface="Times New Roman"/>
                <a:ea typeface="+mn-lt"/>
                <a:cs typeface="Times New Roman"/>
              </a:rPr>
              <a:t>còn</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FALSE</a:t>
            </a:r>
          </a:p>
          <a:p>
            <a:pPr marL="342900" indent="-342900" algn="just">
              <a:lnSpc>
                <a:spcPct val="150000"/>
              </a:lnSpc>
              <a:buFont typeface="Arial"/>
              <a:buChar char="•"/>
            </a:pPr>
            <a:r>
              <a:rPr lang="en-US" sz="2000" b="1" dirty="0">
                <a:latin typeface="Times New Roman"/>
                <a:ea typeface="+mn-lt"/>
                <a:cs typeface="Times New Roman"/>
              </a:rPr>
              <a:t>ISNUMBER</a:t>
            </a:r>
            <a:r>
              <a:rPr lang="en-US" sz="2000" dirty="0">
                <a:latin typeface="Times New Roman"/>
                <a:ea typeface="+mn-lt"/>
                <a:cs typeface="Times New Roman"/>
              </a:rPr>
              <a:t>: </a:t>
            </a:r>
            <a:r>
              <a:rPr lang="en-US" sz="2000" dirty="0" err="1">
                <a:latin typeface="Times New Roman"/>
                <a:ea typeface="+mn-lt"/>
                <a:cs typeface="Times New Roman"/>
              </a:rPr>
              <a:t>Kiểm</a:t>
            </a:r>
            <a:r>
              <a:rPr lang="en-US" sz="2000" dirty="0">
                <a:latin typeface="Times New Roman"/>
                <a:ea typeface="+mn-lt"/>
                <a:cs typeface="Times New Roman"/>
              </a:rPr>
              <a:t> </a:t>
            </a:r>
            <a:r>
              <a:rPr lang="en-US" sz="2000" dirty="0" err="1">
                <a:latin typeface="Times New Roman"/>
                <a:ea typeface="+mn-lt"/>
                <a:cs typeface="Times New Roman"/>
              </a:rPr>
              <a:t>tra</a:t>
            </a:r>
            <a:r>
              <a:rPr lang="en-US" sz="2000" dirty="0">
                <a:latin typeface="Times New Roman"/>
                <a:ea typeface="+mn-lt"/>
                <a:cs typeface="Times New Roman"/>
              </a:rPr>
              <a:t> </a:t>
            </a:r>
            <a:r>
              <a:rPr lang="en-US" sz="2000" dirty="0" err="1">
                <a:latin typeface="Times New Roman"/>
                <a:ea typeface="+mn-lt"/>
                <a:cs typeface="Times New Roman"/>
              </a:rPr>
              <a:t>xem</a:t>
            </a:r>
            <a:r>
              <a:rPr lang="en-US" sz="2000" dirty="0">
                <a:latin typeface="Times New Roman"/>
                <a:ea typeface="+mn-lt"/>
                <a:cs typeface="Times New Roman"/>
              </a:rPr>
              <a:t> </a:t>
            </a:r>
            <a:r>
              <a:rPr lang="en-US" sz="2000" dirty="0" err="1">
                <a:latin typeface="Times New Roman"/>
                <a:ea typeface="+mn-lt"/>
                <a:cs typeface="Times New Roman"/>
              </a:rPr>
              <a:t>một</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số</a:t>
            </a:r>
            <a:r>
              <a:rPr lang="en-US" sz="2000" dirty="0">
                <a:latin typeface="Times New Roman"/>
                <a:ea typeface="+mn-lt"/>
                <a:cs typeface="Times New Roman"/>
              </a:rPr>
              <a:t> hay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số</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TRUE, </a:t>
            </a:r>
            <a:r>
              <a:rPr lang="en-US" sz="2000" dirty="0" err="1">
                <a:latin typeface="Times New Roman"/>
                <a:ea typeface="+mn-lt"/>
                <a:cs typeface="Times New Roman"/>
              </a:rPr>
              <a:t>còn</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FALSE</a:t>
            </a:r>
          </a:p>
          <a:p>
            <a:pPr marL="342900" indent="-342900" algn="just">
              <a:lnSpc>
                <a:spcPct val="150000"/>
              </a:lnSpc>
              <a:buFont typeface="Arial"/>
              <a:buChar char="•"/>
            </a:pPr>
            <a:r>
              <a:rPr lang="en-US" sz="2000" b="1" dirty="0">
                <a:latin typeface="Times New Roman"/>
                <a:ea typeface="+mn-lt"/>
                <a:cs typeface="Times New Roman"/>
              </a:rPr>
              <a:t>ISTEXT</a:t>
            </a:r>
            <a:r>
              <a:rPr lang="en-US" sz="2000" dirty="0">
                <a:latin typeface="Times New Roman"/>
                <a:ea typeface="+mn-lt"/>
                <a:cs typeface="Times New Roman"/>
              </a:rPr>
              <a:t>: </a:t>
            </a:r>
            <a:r>
              <a:rPr lang="en-US" sz="2000" dirty="0" err="1">
                <a:latin typeface="Times New Roman"/>
                <a:ea typeface="+mn-lt"/>
                <a:cs typeface="Times New Roman"/>
              </a:rPr>
              <a:t>Kiểm</a:t>
            </a:r>
            <a:r>
              <a:rPr lang="en-US" sz="2000" dirty="0">
                <a:latin typeface="Times New Roman"/>
                <a:ea typeface="+mn-lt"/>
                <a:cs typeface="Times New Roman"/>
              </a:rPr>
              <a:t> </a:t>
            </a:r>
            <a:r>
              <a:rPr lang="en-US" sz="2000" dirty="0" err="1">
                <a:latin typeface="Times New Roman"/>
                <a:ea typeface="+mn-lt"/>
                <a:cs typeface="Times New Roman"/>
              </a:rPr>
              <a:t>tra</a:t>
            </a:r>
            <a:r>
              <a:rPr lang="en-US" sz="2000" dirty="0">
                <a:latin typeface="Times New Roman"/>
                <a:ea typeface="+mn-lt"/>
                <a:cs typeface="Times New Roman"/>
              </a:rPr>
              <a:t> </a:t>
            </a:r>
            <a:r>
              <a:rPr lang="en-US" sz="2000" dirty="0" err="1">
                <a:latin typeface="Times New Roman"/>
                <a:ea typeface="+mn-lt"/>
                <a:cs typeface="Times New Roman"/>
              </a:rPr>
              <a:t>xem</a:t>
            </a:r>
            <a:r>
              <a:rPr lang="en-US" sz="2000" dirty="0">
                <a:latin typeface="Times New Roman"/>
                <a:ea typeface="+mn-lt"/>
                <a:cs typeface="Times New Roman"/>
              </a:rPr>
              <a:t> </a:t>
            </a:r>
            <a:r>
              <a:rPr lang="en-US" sz="2000" dirty="0" err="1">
                <a:latin typeface="Times New Roman"/>
                <a:ea typeface="+mn-lt"/>
                <a:cs typeface="Times New Roman"/>
              </a:rPr>
              <a:t>một</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dạng</a:t>
            </a:r>
            <a:r>
              <a:rPr lang="en-US" sz="2000" dirty="0">
                <a:latin typeface="Times New Roman"/>
                <a:ea typeface="+mn-lt"/>
                <a:cs typeface="Times New Roman"/>
              </a:rPr>
              <a:t> </a:t>
            </a:r>
            <a:r>
              <a:rPr lang="en-US" sz="2000" dirty="0" err="1">
                <a:latin typeface="Times New Roman"/>
                <a:ea typeface="+mn-lt"/>
                <a:cs typeface="Times New Roman"/>
              </a:rPr>
              <a:t>chữ</a:t>
            </a:r>
            <a:r>
              <a:rPr lang="en-US" sz="2000" dirty="0">
                <a:latin typeface="Times New Roman"/>
                <a:ea typeface="+mn-lt"/>
                <a:cs typeface="Times New Roman"/>
              </a:rPr>
              <a:t> (</a:t>
            </a:r>
            <a:r>
              <a:rPr lang="en-US" sz="2000" dirty="0" err="1">
                <a:latin typeface="Times New Roman"/>
                <a:ea typeface="+mn-lt"/>
                <a:cs typeface="Times New Roman"/>
              </a:rPr>
              <a:t>văn</a:t>
            </a:r>
            <a:r>
              <a:rPr lang="en-US" sz="2000" dirty="0">
                <a:latin typeface="Times New Roman"/>
                <a:ea typeface="+mn-lt"/>
                <a:cs typeface="Times New Roman"/>
              </a:rPr>
              <a:t> </a:t>
            </a:r>
            <a:r>
              <a:rPr lang="en-US" sz="2000" dirty="0" err="1">
                <a:latin typeface="Times New Roman"/>
                <a:ea typeface="+mn-lt"/>
                <a:cs typeface="Times New Roman"/>
              </a:rPr>
              <a:t>bản</a:t>
            </a:r>
            <a:r>
              <a:rPr lang="en-US" sz="2000" dirty="0">
                <a:latin typeface="Times New Roman"/>
                <a:ea typeface="+mn-lt"/>
                <a:cs typeface="Times New Roman"/>
              </a:rPr>
              <a:t>) hay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dạng</a:t>
            </a:r>
            <a:r>
              <a:rPr lang="en-US" sz="2000" dirty="0">
                <a:latin typeface="Times New Roman"/>
                <a:ea typeface="+mn-lt"/>
                <a:cs typeface="Times New Roman"/>
              </a:rPr>
              <a:t> </a:t>
            </a:r>
            <a:r>
              <a:rPr lang="en-US" sz="2000" dirty="0" err="1">
                <a:latin typeface="Times New Roman"/>
                <a:ea typeface="+mn-lt"/>
                <a:cs typeface="Times New Roman"/>
              </a:rPr>
              <a:t>văn</a:t>
            </a:r>
            <a:r>
              <a:rPr lang="en-US" sz="2000" dirty="0">
                <a:latin typeface="Times New Roman"/>
                <a:ea typeface="+mn-lt"/>
                <a:cs typeface="Times New Roman"/>
              </a:rPr>
              <a:t> </a:t>
            </a:r>
            <a:r>
              <a:rPr lang="en-US" sz="2000" dirty="0" err="1">
                <a:latin typeface="Times New Roman"/>
                <a:ea typeface="+mn-lt"/>
                <a:cs typeface="Times New Roman"/>
              </a:rPr>
              <a:t>bản</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TRUE,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FALSE</a:t>
            </a:r>
            <a:endParaRPr lang="en-US" sz="2000" dirty="0">
              <a:latin typeface="Times New Roman"/>
              <a:cs typeface="Times New Roman"/>
            </a:endParaRPr>
          </a:p>
          <a:p>
            <a:pPr marL="342900" indent="-342900" algn="just">
              <a:lnSpc>
                <a:spcPct val="150000"/>
              </a:lnSpc>
              <a:buFont typeface="Arial"/>
              <a:buChar char="•"/>
            </a:pPr>
            <a:r>
              <a:rPr lang="en-US" sz="2000" b="1" dirty="0">
                <a:latin typeface="Times New Roman"/>
                <a:ea typeface="+mn-lt"/>
                <a:cs typeface="Times New Roman"/>
              </a:rPr>
              <a:t>ISNONTEXT</a:t>
            </a:r>
            <a:r>
              <a:rPr lang="en-US" sz="2000" dirty="0">
                <a:latin typeface="Times New Roman"/>
                <a:ea typeface="+mn-lt"/>
                <a:cs typeface="Times New Roman"/>
              </a:rPr>
              <a:t>: </a:t>
            </a:r>
            <a:r>
              <a:rPr lang="en-US" sz="2000" dirty="0" err="1">
                <a:latin typeface="Times New Roman"/>
                <a:ea typeface="+mn-lt"/>
                <a:cs typeface="Times New Roman"/>
              </a:rPr>
              <a:t>Ngược</a:t>
            </a:r>
            <a:r>
              <a:rPr lang="en-US" sz="2000" dirty="0">
                <a:latin typeface="Times New Roman"/>
                <a:ea typeface="+mn-lt"/>
                <a:cs typeface="Times New Roman"/>
              </a:rPr>
              <a:t> </a:t>
            </a:r>
            <a:r>
              <a:rPr lang="en-US" sz="2000" dirty="0" err="1">
                <a:latin typeface="Times New Roman"/>
                <a:ea typeface="+mn-lt"/>
                <a:cs typeface="Times New Roman"/>
              </a:rPr>
              <a:t>lại</a:t>
            </a:r>
            <a:r>
              <a:rPr lang="en-US" sz="2000" dirty="0">
                <a:latin typeface="Times New Roman"/>
                <a:ea typeface="+mn-lt"/>
                <a:cs typeface="Times New Roman"/>
              </a:rPr>
              <a:t> </a:t>
            </a:r>
            <a:r>
              <a:rPr lang="en-US" sz="2000" dirty="0" err="1">
                <a:latin typeface="Times New Roman"/>
                <a:ea typeface="+mn-lt"/>
                <a:cs typeface="Times New Roman"/>
              </a:rPr>
              <a:t>với</a:t>
            </a:r>
            <a:r>
              <a:rPr lang="en-US" sz="2000" dirty="0">
                <a:latin typeface="Times New Roman"/>
                <a:ea typeface="+mn-lt"/>
                <a:cs typeface="Times New Roman"/>
              </a:rPr>
              <a:t> </a:t>
            </a:r>
            <a:r>
              <a:rPr lang="en-US" sz="2000" dirty="0" err="1">
                <a:latin typeface="Times New Roman"/>
                <a:ea typeface="+mn-lt"/>
                <a:cs typeface="Times New Roman"/>
              </a:rPr>
              <a:t>hàm</a:t>
            </a:r>
            <a:r>
              <a:rPr lang="en-US" sz="2000" dirty="0">
                <a:latin typeface="Times New Roman"/>
                <a:ea typeface="+mn-lt"/>
                <a:cs typeface="Times New Roman"/>
              </a:rPr>
              <a:t> ISTEXT ở </a:t>
            </a:r>
            <a:r>
              <a:rPr lang="en-US" sz="2000" dirty="0" err="1">
                <a:latin typeface="Times New Roman"/>
                <a:ea typeface="+mn-lt"/>
                <a:cs typeface="Times New Roman"/>
              </a:rPr>
              <a:t>trên</a:t>
            </a:r>
            <a:r>
              <a:rPr lang="en-US" sz="2000" dirty="0">
                <a:latin typeface="Times New Roman"/>
                <a:ea typeface="+mn-lt"/>
                <a:cs typeface="Times New Roman"/>
              </a:rPr>
              <a:t>,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dạng</a:t>
            </a:r>
            <a:r>
              <a:rPr lang="en-US" sz="2000" dirty="0">
                <a:latin typeface="Times New Roman"/>
                <a:ea typeface="+mn-lt"/>
                <a:cs typeface="Times New Roman"/>
              </a:rPr>
              <a:t> </a:t>
            </a:r>
            <a:r>
              <a:rPr lang="en-US" sz="2000" dirty="0" err="1">
                <a:latin typeface="Times New Roman"/>
                <a:ea typeface="+mn-lt"/>
                <a:cs typeface="Times New Roman"/>
              </a:rPr>
              <a:t>văn</a:t>
            </a:r>
            <a:r>
              <a:rPr lang="en-US" sz="2000" dirty="0">
                <a:latin typeface="Times New Roman"/>
                <a:ea typeface="+mn-lt"/>
                <a:cs typeface="Times New Roman"/>
              </a:rPr>
              <a:t> </a:t>
            </a:r>
            <a:r>
              <a:rPr lang="en-US" sz="2000" dirty="0" err="1">
                <a:latin typeface="Times New Roman"/>
                <a:ea typeface="+mn-lt"/>
                <a:cs typeface="Times New Roman"/>
              </a:rPr>
              <a:t>bản</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FALSE,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TRUE</a:t>
            </a:r>
            <a:endParaRPr lang="en-US" sz="2000" dirty="0">
              <a:latin typeface="Times New Roman"/>
              <a:cs typeface="Times New Roman"/>
            </a:endParaRPr>
          </a:p>
          <a:p>
            <a:pPr marL="342900" indent="-342900" algn="just">
              <a:lnSpc>
                <a:spcPct val="150000"/>
              </a:lnSpc>
              <a:buFont typeface="Arial"/>
              <a:buChar char="•"/>
            </a:pPr>
            <a:r>
              <a:rPr lang="en-US" sz="2000" b="1" dirty="0">
                <a:latin typeface="Times New Roman"/>
                <a:ea typeface="+mn-lt"/>
                <a:cs typeface="Times New Roman"/>
              </a:rPr>
              <a:t>ISERROR</a:t>
            </a:r>
            <a:r>
              <a:rPr lang="en-US" sz="2000" dirty="0">
                <a:latin typeface="Times New Roman"/>
                <a:ea typeface="+mn-lt"/>
                <a:cs typeface="Times New Roman"/>
              </a:rPr>
              <a:t>: </a:t>
            </a:r>
            <a:r>
              <a:rPr lang="en-US" sz="2000" dirty="0" err="1">
                <a:latin typeface="Times New Roman"/>
                <a:ea typeface="+mn-lt"/>
                <a:cs typeface="Times New Roman"/>
              </a:rPr>
              <a:t>Kiểm</a:t>
            </a:r>
            <a:r>
              <a:rPr lang="en-US" sz="2000" dirty="0">
                <a:latin typeface="Times New Roman"/>
                <a:ea typeface="+mn-lt"/>
                <a:cs typeface="Times New Roman"/>
              </a:rPr>
              <a:t> </a:t>
            </a:r>
            <a:r>
              <a:rPr lang="en-US" sz="2000" dirty="0" err="1">
                <a:latin typeface="Times New Roman"/>
                <a:ea typeface="+mn-lt"/>
                <a:cs typeface="Times New Roman"/>
              </a:rPr>
              <a:t>tra</a:t>
            </a:r>
            <a:r>
              <a:rPr lang="en-US" sz="2000" dirty="0">
                <a:latin typeface="Times New Roman"/>
                <a:ea typeface="+mn-lt"/>
                <a:cs typeface="Times New Roman"/>
              </a:rPr>
              <a:t> </a:t>
            </a:r>
            <a:r>
              <a:rPr lang="en-US" sz="2000" dirty="0" err="1">
                <a:latin typeface="Times New Roman"/>
                <a:ea typeface="+mn-lt"/>
                <a:cs typeface="Times New Roman"/>
              </a:rPr>
              <a:t>xem</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Iỗi</a:t>
            </a:r>
            <a:r>
              <a:rPr lang="en-US" sz="2000" dirty="0">
                <a:latin typeface="Times New Roman"/>
                <a:ea typeface="+mn-lt"/>
                <a:cs typeface="Times New Roman"/>
              </a:rPr>
              <a:t> hay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TRUE, </a:t>
            </a:r>
            <a:r>
              <a:rPr lang="en-US" sz="2000" dirty="0" err="1">
                <a:latin typeface="Times New Roman"/>
                <a:ea typeface="+mn-lt"/>
                <a:cs typeface="Times New Roman"/>
              </a:rPr>
              <a:t>nếu</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a:t>
            </a:r>
            <a:r>
              <a:rPr lang="en-US" sz="2000" dirty="0" err="1">
                <a:latin typeface="Times New Roman"/>
                <a:ea typeface="+mn-lt"/>
                <a:cs typeface="Times New Roman"/>
              </a:rPr>
              <a:t>thì</a:t>
            </a:r>
            <a:r>
              <a:rPr lang="en-US" sz="2000" dirty="0">
                <a:latin typeface="Times New Roman"/>
                <a:ea typeface="+mn-lt"/>
                <a:cs typeface="Times New Roman"/>
              </a:rPr>
              <a:t> </a:t>
            </a:r>
            <a:r>
              <a:rPr lang="en-US" sz="2000" dirty="0" err="1">
                <a:latin typeface="Times New Roman"/>
                <a:ea typeface="+mn-lt"/>
                <a:cs typeface="Times New Roman"/>
              </a:rPr>
              <a:t>trả</a:t>
            </a:r>
            <a:r>
              <a:rPr lang="en-US" sz="2000" dirty="0">
                <a:latin typeface="Times New Roman"/>
                <a:ea typeface="+mn-lt"/>
                <a:cs typeface="Times New Roman"/>
              </a:rPr>
              <a:t> </a:t>
            </a:r>
            <a:r>
              <a:rPr lang="en-US" sz="2000" dirty="0" err="1">
                <a:latin typeface="Times New Roman"/>
                <a:ea typeface="+mn-lt"/>
                <a:cs typeface="Times New Roman"/>
              </a:rPr>
              <a:t>về</a:t>
            </a:r>
            <a:r>
              <a:rPr lang="en-US" sz="2000" dirty="0">
                <a:latin typeface="Times New Roman"/>
                <a:ea typeface="+mn-lt"/>
                <a:cs typeface="Times New Roman"/>
              </a:rPr>
              <a:t> FALSE</a:t>
            </a:r>
            <a:endParaRPr lang="en-US" sz="2000" dirty="0">
              <a:latin typeface="Times New Roman"/>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4831811" y="982372"/>
            <a:ext cx="2668307" cy="68292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4. Information functions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Tree>
    <p:extLst>
      <p:ext uri="{BB962C8B-B14F-4D97-AF65-F5344CB8AC3E}">
        <p14:creationId xmlns:p14="http://schemas.microsoft.com/office/powerpoint/2010/main" val="255409629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28</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1382338" y="1884987"/>
            <a:ext cx="9757490"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dirty="0">
                <a:latin typeface="Times New Roman"/>
                <a:ea typeface="+mn-lt"/>
                <a:cs typeface="Times New Roman"/>
              </a:rPr>
              <a:t>Các </a:t>
            </a:r>
            <a:r>
              <a:rPr lang="en-US" sz="2200" dirty="0" err="1">
                <a:latin typeface="Times New Roman"/>
                <a:ea typeface="+mn-lt"/>
                <a:cs typeface="Times New Roman"/>
              </a:rPr>
              <a:t>hàm</a:t>
            </a:r>
            <a:r>
              <a:rPr lang="en-US" sz="2200" dirty="0">
                <a:latin typeface="Times New Roman"/>
                <a:ea typeface="+mn-lt"/>
                <a:cs typeface="Times New Roman"/>
              </a:rPr>
              <a:t> Text functions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sử</a:t>
            </a:r>
            <a:r>
              <a:rPr lang="en-US" sz="2200" dirty="0">
                <a:latin typeface="Times New Roman"/>
                <a:ea typeface="+mn-lt"/>
                <a:cs typeface="Times New Roman"/>
              </a:rPr>
              <a:t> </a:t>
            </a:r>
            <a:r>
              <a:rPr lang="en-US" sz="2200" dirty="0" err="1">
                <a:latin typeface="Times New Roman"/>
                <a:ea typeface="+mn-lt"/>
                <a:cs typeface="Times New Roman"/>
              </a:rPr>
              <a:t>dụng</a:t>
            </a:r>
            <a:r>
              <a:rPr lang="en-US" sz="2200" dirty="0">
                <a:latin typeface="Times New Roman"/>
                <a:ea typeface="+mn-lt"/>
                <a:cs typeface="Times New Roman"/>
              </a:rPr>
              <a:t> </a:t>
            </a:r>
            <a:r>
              <a:rPr lang="en-US" sz="2200" dirty="0" err="1">
                <a:latin typeface="Times New Roman"/>
                <a:ea typeface="+mn-lt"/>
                <a:cs typeface="Times New Roman"/>
              </a:rPr>
              <a:t>để</a:t>
            </a:r>
            <a:r>
              <a:rPr lang="en-US" sz="2200" dirty="0">
                <a:latin typeface="Times New Roman"/>
                <a:ea typeface="+mn-lt"/>
                <a:cs typeface="Times New Roman"/>
              </a:rPr>
              <a:t> </a:t>
            </a:r>
            <a:r>
              <a:rPr lang="en-US" sz="2200" dirty="0" err="1">
                <a:latin typeface="Times New Roman"/>
                <a:ea typeface="+mn-lt"/>
                <a:cs typeface="Times New Roman"/>
              </a:rPr>
              <a:t>xử</a:t>
            </a:r>
            <a:r>
              <a:rPr lang="en-US" sz="2200" dirty="0">
                <a:latin typeface="Times New Roman"/>
                <a:ea typeface="+mn-lt"/>
                <a:cs typeface="Times New Roman"/>
              </a:rPr>
              <a:t> </a:t>
            </a:r>
            <a:r>
              <a:rPr lang="en-US" sz="2200" dirty="0" err="1">
                <a:latin typeface="Times New Roman"/>
                <a:ea typeface="+mn-lt"/>
                <a:cs typeface="Times New Roman"/>
              </a:rPr>
              <a:t>lý</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giá</a:t>
            </a:r>
            <a:r>
              <a:rPr lang="en-US" sz="2200" dirty="0">
                <a:latin typeface="Times New Roman"/>
                <a:ea typeface="+mn-lt"/>
                <a:cs typeface="Times New Roman"/>
              </a:rPr>
              <a:t> </a:t>
            </a:r>
            <a:r>
              <a:rPr lang="en-US" sz="2200" dirty="0" err="1">
                <a:latin typeface="Times New Roman"/>
                <a:ea typeface="+mn-lt"/>
                <a:cs typeface="Times New Roman"/>
              </a:rPr>
              <a:t>trị</a:t>
            </a:r>
            <a:r>
              <a:rPr lang="en-US" sz="2200" dirty="0">
                <a:latin typeface="Times New Roman"/>
                <a:ea typeface="+mn-lt"/>
                <a:cs typeface="Times New Roman"/>
              </a:rPr>
              <a:t> </a:t>
            </a:r>
            <a:r>
              <a:rPr lang="en-US" sz="2200" dirty="0" err="1">
                <a:latin typeface="Times New Roman"/>
                <a:ea typeface="+mn-lt"/>
                <a:cs typeface="Times New Roman"/>
              </a:rPr>
              <a:t>dạng</a:t>
            </a:r>
            <a:r>
              <a:rPr lang="en-US" sz="2200" dirty="0">
                <a:latin typeface="Times New Roman"/>
                <a:ea typeface="+mn-lt"/>
                <a:cs typeface="Times New Roman"/>
              </a:rPr>
              <a:t>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Power BI.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hàm</a:t>
            </a:r>
            <a:r>
              <a:rPr lang="en-US" sz="2200" dirty="0">
                <a:latin typeface="Times New Roman"/>
                <a:ea typeface="+mn-lt"/>
                <a:cs typeface="Times New Roman"/>
              </a:rPr>
              <a:t> </a:t>
            </a:r>
            <a:r>
              <a:rPr lang="en-US" sz="2200" dirty="0" err="1">
                <a:latin typeface="Times New Roman"/>
                <a:ea typeface="+mn-lt"/>
                <a:cs typeface="Times New Roman"/>
              </a:rPr>
              <a:t>thường</a:t>
            </a:r>
            <a:r>
              <a:rPr lang="en-US" sz="2200" dirty="0">
                <a:latin typeface="Times New Roman"/>
                <a:ea typeface="+mn-lt"/>
                <a:cs typeface="Times New Roman"/>
              </a:rPr>
              <a:t>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dùng</a:t>
            </a:r>
            <a:r>
              <a:rPr lang="en-US" sz="2200" dirty="0">
                <a:latin typeface="Times New Roman"/>
                <a:ea typeface="+mn-lt"/>
                <a:cs typeface="Times New Roman"/>
              </a:rPr>
              <a:t>:</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LEFT</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ngoài</a:t>
            </a:r>
            <a:r>
              <a:rPr lang="en-US" sz="2200" dirty="0">
                <a:latin typeface="Times New Roman"/>
                <a:ea typeface="+mn-lt"/>
                <a:cs typeface="Times New Roman"/>
              </a:rPr>
              <a:t> </a:t>
            </a:r>
            <a:r>
              <a:rPr lang="en-US" sz="2200" dirty="0" err="1">
                <a:latin typeface="Times New Roman"/>
                <a:ea typeface="+mn-lt"/>
                <a:cs typeface="Times New Roman"/>
              </a:rPr>
              <a:t>cùng</a:t>
            </a:r>
            <a:r>
              <a:rPr lang="en-US" sz="2200" dirty="0">
                <a:latin typeface="Times New Roman"/>
                <a:ea typeface="+mn-lt"/>
                <a:cs typeface="Times New Roman"/>
              </a:rPr>
              <a:t> </a:t>
            </a:r>
            <a:r>
              <a:rPr lang="en-US" sz="2200" dirty="0" err="1">
                <a:latin typeface="Times New Roman"/>
                <a:ea typeface="+mn-lt"/>
                <a:cs typeface="Times New Roman"/>
              </a:rPr>
              <a:t>bên</a:t>
            </a:r>
            <a:r>
              <a:rPr lang="en-US" sz="2200" dirty="0">
                <a:latin typeface="Times New Roman"/>
                <a:ea typeface="+mn-lt"/>
                <a:cs typeface="Times New Roman"/>
              </a:rPr>
              <a:t> </a:t>
            </a:r>
            <a:r>
              <a:rPr lang="en-US" sz="2200" dirty="0" err="1">
                <a:latin typeface="Times New Roman"/>
                <a:ea typeface="+mn-lt"/>
                <a:cs typeface="Times New Roman"/>
              </a:rPr>
              <a:t>trái</a:t>
            </a:r>
            <a:r>
              <a:rPr lang="en-US" sz="2200" dirty="0">
                <a:latin typeface="Times New Roman"/>
                <a:ea typeface="+mn-lt"/>
                <a:cs typeface="Times New Roman"/>
              </a:rPr>
              <a:t> </a:t>
            </a:r>
            <a:r>
              <a:rPr lang="en-US" sz="2200" dirty="0" err="1">
                <a:latin typeface="Times New Roman"/>
                <a:ea typeface="+mn-lt"/>
                <a:cs typeface="Times New Roman"/>
              </a:rPr>
              <a:t>của</a:t>
            </a:r>
            <a:r>
              <a:rPr lang="en-US" sz="2200" dirty="0">
                <a:latin typeface="Times New Roman"/>
                <a:ea typeface="+mn-lt"/>
                <a:cs typeface="Times New Roman"/>
              </a:rPr>
              <a:t> </a:t>
            </a:r>
            <a:r>
              <a:rPr lang="en-US" sz="2200" dirty="0" err="1">
                <a:latin typeface="Times New Roman"/>
                <a:ea typeface="+mn-lt"/>
                <a:cs typeface="Times New Roman"/>
              </a:rPr>
              <a:t>chuỗi</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RIGHT</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ngoài</a:t>
            </a:r>
            <a:r>
              <a:rPr lang="en-US" sz="2200" dirty="0">
                <a:latin typeface="Times New Roman"/>
                <a:ea typeface="+mn-lt"/>
                <a:cs typeface="Times New Roman"/>
              </a:rPr>
              <a:t> </a:t>
            </a:r>
            <a:r>
              <a:rPr lang="en-US" sz="2200" dirty="0" err="1">
                <a:latin typeface="Times New Roman"/>
                <a:ea typeface="+mn-lt"/>
                <a:cs typeface="Times New Roman"/>
              </a:rPr>
              <a:t>cùng</a:t>
            </a:r>
            <a:r>
              <a:rPr lang="en-US" sz="2200" dirty="0">
                <a:latin typeface="Times New Roman"/>
                <a:ea typeface="+mn-lt"/>
                <a:cs typeface="Times New Roman"/>
              </a:rPr>
              <a:t> </a:t>
            </a:r>
            <a:r>
              <a:rPr lang="en-US" sz="2200" dirty="0" err="1">
                <a:latin typeface="Times New Roman"/>
                <a:ea typeface="+mn-lt"/>
                <a:cs typeface="Times New Roman"/>
              </a:rPr>
              <a:t>bên</a:t>
            </a:r>
            <a:r>
              <a:rPr lang="en-US" sz="2200" dirty="0">
                <a:latin typeface="Times New Roman"/>
                <a:ea typeface="+mn-lt"/>
                <a:cs typeface="Times New Roman"/>
              </a:rPr>
              <a:t> </a:t>
            </a:r>
            <a:r>
              <a:rPr lang="en-US" sz="2200" dirty="0" err="1">
                <a:latin typeface="Times New Roman"/>
                <a:ea typeface="+mn-lt"/>
                <a:cs typeface="Times New Roman"/>
              </a:rPr>
              <a:t>phải</a:t>
            </a:r>
            <a:r>
              <a:rPr lang="en-US" sz="2200" dirty="0">
                <a:latin typeface="Times New Roman"/>
                <a:ea typeface="+mn-lt"/>
                <a:cs typeface="Times New Roman"/>
              </a:rPr>
              <a:t> </a:t>
            </a:r>
            <a:r>
              <a:rPr lang="en-US" sz="2200" dirty="0" err="1">
                <a:latin typeface="Times New Roman"/>
                <a:ea typeface="+mn-lt"/>
                <a:cs typeface="Times New Roman"/>
              </a:rPr>
              <a:t>của</a:t>
            </a:r>
            <a:r>
              <a:rPr lang="en-US" sz="2200" dirty="0">
                <a:latin typeface="Times New Roman"/>
                <a:ea typeface="+mn-lt"/>
                <a:cs typeface="Times New Roman"/>
              </a:rPr>
              <a:t> </a:t>
            </a:r>
            <a:r>
              <a:rPr lang="en-US" sz="2200" dirty="0" err="1">
                <a:latin typeface="Times New Roman"/>
                <a:ea typeface="+mn-lt"/>
                <a:cs typeface="Times New Roman"/>
              </a:rPr>
              <a:t>chuỗi</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LEN</a:t>
            </a:r>
            <a:r>
              <a:rPr lang="en-US" sz="2200" dirty="0">
                <a:latin typeface="Times New Roman"/>
                <a:ea typeface="+mn-lt"/>
                <a:cs typeface="Times New Roman"/>
              </a:rPr>
              <a:t>: </a:t>
            </a:r>
            <a:r>
              <a:rPr lang="en-US" sz="2200" dirty="0" err="1">
                <a:latin typeface="Times New Roman"/>
                <a:ea typeface="+mn-lt"/>
                <a:cs typeface="Times New Roman"/>
              </a:rPr>
              <a:t>Đếm</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lượng</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có</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chuỗi</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CONCATENATE</a:t>
            </a:r>
            <a:r>
              <a:rPr lang="en-US" sz="2200" dirty="0">
                <a:latin typeface="Times New Roman"/>
                <a:ea typeface="+mn-lt"/>
                <a:cs typeface="Times New Roman"/>
              </a:rPr>
              <a:t>: </a:t>
            </a:r>
            <a:r>
              <a:rPr lang="en-US" sz="2200" dirty="0" err="1">
                <a:latin typeface="Times New Roman"/>
                <a:ea typeface="+mn-lt"/>
                <a:cs typeface="Times New Roman"/>
              </a:rPr>
              <a:t>Kết</a:t>
            </a:r>
            <a:r>
              <a:rPr lang="en-US" sz="2200" dirty="0">
                <a:latin typeface="Times New Roman"/>
                <a:ea typeface="+mn-lt"/>
                <a:cs typeface="Times New Roman"/>
              </a:rPr>
              <a:t> </a:t>
            </a:r>
            <a:r>
              <a:rPr lang="en-US" sz="2200" dirty="0" err="1">
                <a:latin typeface="Times New Roman"/>
                <a:ea typeface="+mn-lt"/>
                <a:cs typeface="Times New Roman"/>
              </a:rPr>
              <a:t>hợp</a:t>
            </a:r>
            <a:r>
              <a:rPr lang="en-US" sz="2200" dirty="0">
                <a:latin typeface="Times New Roman"/>
                <a:ea typeface="+mn-lt"/>
                <a:cs typeface="Times New Roman"/>
              </a:rPr>
              <a:t> 2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với</a:t>
            </a:r>
            <a:r>
              <a:rPr lang="en-US" sz="2200" dirty="0">
                <a:latin typeface="Times New Roman"/>
                <a:ea typeface="+mn-lt"/>
                <a:cs typeface="Times New Roman"/>
              </a:rPr>
              <a:t> </a:t>
            </a:r>
            <a:r>
              <a:rPr lang="en-US" sz="2200" dirty="0" err="1">
                <a:latin typeface="Times New Roman"/>
                <a:ea typeface="+mn-lt"/>
                <a:cs typeface="Times New Roman"/>
              </a:rPr>
              <a:t>nhau</a:t>
            </a:r>
            <a:r>
              <a:rPr lang="en-US" sz="2200" dirty="0">
                <a:latin typeface="Times New Roman"/>
                <a:ea typeface="+mn-lt"/>
                <a:cs typeface="Times New Roman"/>
              </a:rPr>
              <a:t> </a:t>
            </a:r>
            <a:r>
              <a:rPr lang="en-US" sz="2200" dirty="0" err="1">
                <a:latin typeface="Times New Roman"/>
                <a:ea typeface="+mn-lt"/>
                <a:cs typeface="Times New Roman"/>
              </a:rPr>
              <a:t>tạo</a:t>
            </a:r>
            <a:r>
              <a:rPr lang="en-US" sz="2200" dirty="0">
                <a:latin typeface="Times New Roman"/>
                <a:ea typeface="+mn-lt"/>
                <a:cs typeface="Times New Roman"/>
              </a:rPr>
              <a:t> </a:t>
            </a:r>
            <a:r>
              <a:rPr lang="en-US" sz="2200" dirty="0" err="1">
                <a:latin typeface="Times New Roman"/>
                <a:ea typeface="+mn-lt"/>
                <a:cs typeface="Times New Roman"/>
              </a:rPr>
              <a:t>thành</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mới</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REPLACE</a:t>
            </a:r>
            <a:r>
              <a:rPr lang="en-US" sz="2200" dirty="0">
                <a:latin typeface="Times New Roman"/>
                <a:ea typeface="+mn-lt"/>
                <a:cs typeface="Times New Roman"/>
              </a:rPr>
              <a:t>: Thay </a:t>
            </a:r>
            <a:r>
              <a:rPr lang="en-US" sz="2200" dirty="0" err="1">
                <a:latin typeface="Times New Roman"/>
                <a:ea typeface="+mn-lt"/>
                <a:cs typeface="Times New Roman"/>
              </a:rPr>
              <a:t>thế</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phần</a:t>
            </a:r>
            <a:r>
              <a:rPr lang="en-US" sz="2200" dirty="0">
                <a:latin typeface="Times New Roman"/>
                <a:ea typeface="+mn-lt"/>
                <a:cs typeface="Times New Roman"/>
              </a:rPr>
              <a:t> </a:t>
            </a:r>
            <a:r>
              <a:rPr lang="en-US" sz="2200" dirty="0" err="1">
                <a:latin typeface="Times New Roman"/>
                <a:ea typeface="+mn-lt"/>
                <a:cs typeface="Times New Roman"/>
              </a:rPr>
              <a:t>của</a:t>
            </a:r>
            <a:r>
              <a:rPr lang="en-US" sz="2200" dirty="0">
                <a:latin typeface="Times New Roman"/>
                <a:ea typeface="+mn-lt"/>
                <a:cs typeface="Times New Roman"/>
              </a:rPr>
              <a:t>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thành</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chuỗi</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khác</a:t>
            </a:r>
            <a:r>
              <a:rPr lang="en-US" sz="2200" dirty="0">
                <a:latin typeface="Times New Roman"/>
                <a:ea typeface="+mn-lt"/>
                <a:cs typeface="Times New Roman"/>
              </a:rPr>
              <a:t>, </a:t>
            </a:r>
            <a:r>
              <a:rPr lang="en-US" sz="2200" dirty="0" err="1">
                <a:latin typeface="Times New Roman"/>
                <a:ea typeface="+mn-lt"/>
                <a:cs typeface="Times New Roman"/>
              </a:rPr>
              <a:t>dựa</a:t>
            </a:r>
            <a:r>
              <a:rPr lang="en-US" sz="2200" dirty="0">
                <a:latin typeface="Times New Roman"/>
                <a:ea typeface="+mn-lt"/>
                <a:cs typeface="Times New Roman"/>
              </a:rPr>
              <a:t> </a:t>
            </a:r>
            <a:r>
              <a:rPr lang="en-US" sz="2200" dirty="0" err="1">
                <a:latin typeface="Times New Roman"/>
                <a:ea typeface="+mn-lt"/>
                <a:cs typeface="Times New Roman"/>
              </a:rPr>
              <a:t>trên</a:t>
            </a:r>
            <a:r>
              <a:rPr lang="en-US" sz="2200" dirty="0">
                <a:latin typeface="Times New Roman"/>
                <a:ea typeface="+mn-lt"/>
                <a:cs typeface="Times New Roman"/>
              </a:rPr>
              <a:t> </a:t>
            </a:r>
            <a:r>
              <a:rPr lang="en-US" sz="2200" dirty="0" err="1">
                <a:latin typeface="Times New Roman"/>
                <a:ea typeface="+mn-lt"/>
                <a:cs typeface="Times New Roman"/>
              </a:rPr>
              <a:t>số</a:t>
            </a:r>
            <a:r>
              <a:rPr lang="en-US" sz="2200" dirty="0">
                <a:latin typeface="Times New Roman"/>
                <a:ea typeface="+mn-lt"/>
                <a:cs typeface="Times New Roman"/>
              </a:rPr>
              <a:t> </a:t>
            </a:r>
            <a:r>
              <a:rPr lang="en-US" sz="2200" dirty="0" err="1">
                <a:latin typeface="Times New Roman"/>
                <a:ea typeface="+mn-lt"/>
                <a:cs typeface="Times New Roman"/>
              </a:rPr>
              <a:t>ký</a:t>
            </a:r>
            <a:r>
              <a:rPr lang="en-US" sz="2200" dirty="0">
                <a:latin typeface="Times New Roman"/>
                <a:ea typeface="+mn-lt"/>
                <a:cs typeface="Times New Roman"/>
              </a:rPr>
              <a:t> </a:t>
            </a:r>
            <a:r>
              <a:rPr lang="en-US" sz="2200" dirty="0" err="1">
                <a:latin typeface="Times New Roman"/>
                <a:ea typeface="+mn-lt"/>
                <a:cs typeface="Times New Roman"/>
              </a:rPr>
              <a:t>tự</a:t>
            </a:r>
            <a:r>
              <a:rPr lang="en-US" sz="2200" dirty="0">
                <a:latin typeface="Times New Roman"/>
                <a:ea typeface="+mn-lt"/>
                <a:cs typeface="Times New Roman"/>
              </a:rPr>
              <a:t> </a:t>
            </a:r>
            <a:r>
              <a:rPr lang="en-US" sz="2200" dirty="0" err="1">
                <a:latin typeface="Times New Roman"/>
                <a:ea typeface="+mn-lt"/>
                <a:cs typeface="Times New Roman"/>
              </a:rPr>
              <a:t>đã</a:t>
            </a:r>
            <a:r>
              <a:rPr lang="en-US" sz="2200" dirty="0">
                <a:latin typeface="Times New Roman"/>
                <a:ea typeface="+mn-lt"/>
                <a:cs typeface="Times New Roman"/>
              </a:rPr>
              <a:t> </a:t>
            </a:r>
            <a:r>
              <a:rPr lang="en-US" sz="2200" dirty="0" err="1">
                <a:latin typeface="Times New Roman"/>
                <a:ea typeface="+mn-lt"/>
                <a:cs typeface="Times New Roman"/>
              </a:rPr>
              <a:t>chỉ</a:t>
            </a:r>
            <a:r>
              <a:rPr lang="en-US" sz="2200" dirty="0">
                <a:latin typeface="Times New Roman"/>
                <a:ea typeface="+mn-lt"/>
                <a:cs typeface="Times New Roman"/>
              </a:rPr>
              <a:t> </a:t>
            </a:r>
            <a:r>
              <a:rPr lang="en-US" sz="2200" dirty="0" err="1">
                <a:latin typeface="Times New Roman"/>
                <a:ea typeface="+mn-lt"/>
                <a:cs typeface="Times New Roman"/>
              </a:rPr>
              <a:t>định</a:t>
            </a:r>
            <a:endParaRPr lang="en-US" dirty="0" err="1">
              <a:latin typeface="Times New Roman"/>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4979294" y="982378"/>
            <a:ext cx="2072994" cy="68292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5. Text functions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Tree>
    <p:extLst>
      <p:ext uri="{BB962C8B-B14F-4D97-AF65-F5344CB8AC3E}">
        <p14:creationId xmlns:p14="http://schemas.microsoft.com/office/powerpoint/2010/main" val="378741103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DAX FUNCTIONS</a:t>
            </a:r>
            <a:endParaRPr lang="en-US">
              <a:solidFill>
                <a:srgbClr val="C00000"/>
              </a:solidFill>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29</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1261742" y="1918099"/>
            <a:ext cx="9769396"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dirty="0">
                <a:latin typeface="Times New Roman"/>
                <a:ea typeface="+mn-lt"/>
                <a:cs typeface="Times New Roman"/>
              </a:rPr>
              <a:t>Các </a:t>
            </a:r>
            <a:r>
              <a:rPr lang="en-US" sz="2200" dirty="0" err="1">
                <a:latin typeface="Times New Roman"/>
                <a:ea typeface="+mn-lt"/>
                <a:cs typeface="Times New Roman"/>
              </a:rPr>
              <a:t>hàm</a:t>
            </a:r>
            <a:r>
              <a:rPr lang="en-US" sz="2200" dirty="0">
                <a:latin typeface="Times New Roman"/>
                <a:ea typeface="+mn-lt"/>
                <a:cs typeface="Times New Roman"/>
              </a:rPr>
              <a:t> Date </a:t>
            </a:r>
            <a:r>
              <a:rPr lang="en-US" sz="2200" dirty="0" err="1">
                <a:latin typeface="Times New Roman"/>
                <a:ea typeface="+mn-lt"/>
                <a:cs typeface="Times New Roman"/>
              </a:rPr>
              <a:t>được</a:t>
            </a:r>
            <a:r>
              <a:rPr lang="en-US" sz="2200" dirty="0">
                <a:latin typeface="Times New Roman"/>
                <a:ea typeface="+mn-lt"/>
                <a:cs typeface="Times New Roman"/>
              </a:rPr>
              <a:t> </a:t>
            </a:r>
            <a:r>
              <a:rPr lang="en-US" sz="2200" dirty="0" err="1">
                <a:latin typeface="Times New Roman"/>
                <a:ea typeface="+mn-lt"/>
                <a:cs typeface="Times New Roman"/>
              </a:rPr>
              <a:t>sử</a:t>
            </a:r>
            <a:r>
              <a:rPr lang="en-US" sz="2200" dirty="0">
                <a:latin typeface="Times New Roman"/>
                <a:ea typeface="+mn-lt"/>
                <a:cs typeface="Times New Roman"/>
              </a:rPr>
              <a:t> dụng trong Power BI để xử lý các dữ liệu ngày tháng. Một số hàm thường được dùng:</a:t>
            </a:r>
            <a:endParaRPr lang="en-US" dirty="0">
              <a:latin typeface="Times New Roman"/>
              <a:ea typeface="+mn-lt"/>
              <a:cs typeface="Times New Roman"/>
            </a:endParaRPr>
          </a:p>
          <a:p>
            <a:pPr marL="342900" indent="-342900" algn="just">
              <a:lnSpc>
                <a:spcPct val="150000"/>
              </a:lnSpc>
              <a:buFont typeface="Arial"/>
              <a:buChar char="•"/>
            </a:pPr>
            <a:r>
              <a:rPr lang="en-US" sz="2200" b="1" dirty="0">
                <a:latin typeface="Times New Roman"/>
                <a:ea typeface="+mn-lt"/>
                <a:cs typeface="Times New Roman"/>
              </a:rPr>
              <a:t>CALENDAR</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bảng</a:t>
            </a:r>
            <a:r>
              <a:rPr lang="en-US" sz="2200" dirty="0">
                <a:latin typeface="Times New Roman"/>
                <a:ea typeface="+mn-lt"/>
                <a:cs typeface="Times New Roman"/>
              </a:rPr>
              <a:t> </a:t>
            </a:r>
            <a:r>
              <a:rPr lang="en-US" sz="2200" dirty="0" err="1">
                <a:latin typeface="Times New Roman"/>
                <a:ea typeface="+mn-lt"/>
                <a:cs typeface="Times New Roman"/>
              </a:rPr>
              <a:t>có</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cột</a:t>
            </a:r>
            <a:r>
              <a:rPr lang="en-US" sz="2200" dirty="0">
                <a:latin typeface="Times New Roman"/>
                <a:ea typeface="+mn-lt"/>
                <a:cs typeface="Times New Roman"/>
              </a:rPr>
              <a:t> </a:t>
            </a:r>
            <a:r>
              <a:rPr lang="en-US" sz="2200" dirty="0" err="1">
                <a:latin typeface="Times New Roman"/>
                <a:ea typeface="+mn-lt"/>
                <a:cs typeface="Times New Roman"/>
              </a:rPr>
              <a:t>duy</a:t>
            </a:r>
            <a:r>
              <a:rPr lang="en-US" sz="2200" dirty="0">
                <a:latin typeface="Times New Roman"/>
                <a:ea typeface="+mn-lt"/>
                <a:cs typeface="Times New Roman"/>
              </a:rPr>
              <a:t> </a:t>
            </a:r>
            <a:r>
              <a:rPr lang="en-US" sz="2200" dirty="0" err="1">
                <a:latin typeface="Times New Roman"/>
                <a:ea typeface="+mn-lt"/>
                <a:cs typeface="Times New Roman"/>
              </a:rPr>
              <a:t>nhất</a:t>
            </a:r>
            <a:r>
              <a:rPr lang="en-US" sz="2200" dirty="0">
                <a:latin typeface="Times New Roman"/>
                <a:ea typeface="+mn-lt"/>
                <a:cs typeface="Times New Roman"/>
              </a:rPr>
              <a:t> </a:t>
            </a:r>
            <a:r>
              <a:rPr lang="en-US" sz="2200" dirty="0" err="1">
                <a:latin typeface="Times New Roman"/>
                <a:ea typeface="+mn-lt"/>
                <a:cs typeface="Times New Roman"/>
              </a:rPr>
              <a:t>chứa</a:t>
            </a:r>
            <a:r>
              <a:rPr lang="en-US" sz="2200" dirty="0">
                <a:latin typeface="Times New Roman"/>
                <a:ea typeface="+mn-lt"/>
                <a:cs typeface="Times New Roman"/>
              </a:rPr>
              <a:t> </a:t>
            </a:r>
            <a:r>
              <a:rPr lang="en-US" sz="2200" dirty="0" err="1">
                <a:latin typeface="Times New Roman"/>
                <a:ea typeface="+mn-lt"/>
                <a:cs typeface="Times New Roman"/>
              </a:rPr>
              <a:t>tập</a:t>
            </a:r>
            <a:r>
              <a:rPr lang="en-US" sz="2200" dirty="0">
                <a:latin typeface="Times New Roman"/>
                <a:ea typeface="+mn-lt"/>
                <a:cs typeface="Times New Roman"/>
              </a:rPr>
              <a:t> </a:t>
            </a:r>
            <a:r>
              <a:rPr lang="en-US" sz="2200" dirty="0" err="1">
                <a:latin typeface="Times New Roman"/>
                <a:ea typeface="+mn-lt"/>
                <a:cs typeface="Times New Roman"/>
              </a:rPr>
              <a:t>hợp</a:t>
            </a:r>
            <a:r>
              <a:rPr lang="en-US" sz="2200" dirty="0">
                <a:latin typeface="Times New Roman"/>
                <a:ea typeface="+mn-lt"/>
                <a:cs typeface="Times New Roman"/>
              </a:rPr>
              <a:t> </a:t>
            </a:r>
            <a:r>
              <a:rPr lang="en-US" sz="2200" dirty="0" err="1">
                <a:latin typeface="Times New Roman"/>
                <a:ea typeface="+mn-lt"/>
                <a:cs typeface="Times New Roman"/>
              </a:rPr>
              <a:t>các</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liên</a:t>
            </a:r>
            <a:r>
              <a:rPr lang="en-US" sz="2200" dirty="0">
                <a:latin typeface="Times New Roman"/>
                <a:ea typeface="+mn-lt"/>
                <a:cs typeface="Times New Roman"/>
              </a:rPr>
              <a:t> </a:t>
            </a:r>
            <a:r>
              <a:rPr lang="en-US" sz="2200" dirty="0" err="1">
                <a:latin typeface="Times New Roman"/>
                <a:ea typeface="+mn-lt"/>
                <a:cs typeface="Times New Roman"/>
              </a:rPr>
              <a:t>tiếp</a:t>
            </a:r>
            <a:r>
              <a:rPr lang="en-US" sz="2200" dirty="0">
                <a:latin typeface="Times New Roman"/>
                <a:ea typeface="+mn-lt"/>
                <a:cs typeface="Times New Roman"/>
              </a:rPr>
              <a:t> </a:t>
            </a:r>
            <a:r>
              <a:rPr lang="en-US" sz="2200" dirty="0" err="1">
                <a:latin typeface="Times New Roman"/>
                <a:ea typeface="+mn-lt"/>
                <a:cs typeface="Times New Roman"/>
              </a:rPr>
              <a:t>nhau</a:t>
            </a:r>
            <a:r>
              <a:rPr lang="en-US" sz="2200" dirty="0">
                <a:latin typeface="Times New Roman"/>
                <a:ea typeface="+mn-lt"/>
                <a:cs typeface="Times New Roman"/>
              </a:rPr>
              <a:t> </a:t>
            </a:r>
            <a:r>
              <a:rPr lang="en-US" sz="2200" dirty="0" err="1">
                <a:latin typeface="Times New Roman"/>
                <a:ea typeface="+mn-lt"/>
                <a:cs typeface="Times New Roman"/>
              </a:rPr>
              <a:t>trong</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khoảng</a:t>
            </a:r>
            <a:r>
              <a:rPr lang="en-US" sz="2200" dirty="0">
                <a:latin typeface="Times New Roman"/>
                <a:ea typeface="+mn-lt"/>
                <a:cs typeface="Times New Roman"/>
              </a:rPr>
              <a:t> </a:t>
            </a:r>
            <a:r>
              <a:rPr lang="en-US" sz="2200" dirty="0" err="1">
                <a:latin typeface="Times New Roman"/>
                <a:ea typeface="+mn-lt"/>
                <a:cs typeface="Times New Roman"/>
              </a:rPr>
              <a:t>thời</a:t>
            </a:r>
            <a:r>
              <a:rPr lang="en-US" sz="2200" dirty="0">
                <a:latin typeface="Times New Roman"/>
                <a:ea typeface="+mn-lt"/>
                <a:cs typeface="Times New Roman"/>
              </a:rPr>
              <a:t> </a:t>
            </a:r>
            <a:r>
              <a:rPr lang="en-US" sz="2200" dirty="0" err="1">
                <a:latin typeface="Times New Roman"/>
                <a:ea typeface="+mn-lt"/>
                <a:cs typeface="Times New Roman"/>
              </a:rPr>
              <a:t>gian</a:t>
            </a:r>
            <a:r>
              <a:rPr lang="en-US" sz="2200" dirty="0">
                <a:latin typeface="Times New Roman"/>
                <a:ea typeface="+mn-lt"/>
                <a:cs typeface="Times New Roman"/>
              </a:rPr>
              <a:t> </a:t>
            </a:r>
            <a:r>
              <a:rPr lang="en-US" sz="2200" dirty="0" err="1">
                <a:latin typeface="Times New Roman"/>
                <a:ea typeface="+mn-lt"/>
                <a:cs typeface="Times New Roman"/>
              </a:rPr>
              <a:t>xác</a:t>
            </a:r>
            <a:r>
              <a:rPr lang="en-US" sz="2200" dirty="0">
                <a:latin typeface="Times New Roman"/>
                <a:ea typeface="+mn-lt"/>
                <a:cs typeface="Times New Roman"/>
              </a:rPr>
              <a:t> </a:t>
            </a:r>
            <a:r>
              <a:rPr lang="en-US" sz="2200" dirty="0" err="1">
                <a:latin typeface="Times New Roman"/>
                <a:ea typeface="+mn-lt"/>
                <a:cs typeface="Times New Roman"/>
              </a:rPr>
              <a:t>định</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DATEDIFF</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một</a:t>
            </a:r>
            <a:r>
              <a:rPr lang="en-US" sz="2200" dirty="0">
                <a:latin typeface="Times New Roman"/>
                <a:ea typeface="+mn-lt"/>
                <a:cs typeface="Times New Roman"/>
              </a:rPr>
              <a:t> </a:t>
            </a:r>
            <a:r>
              <a:rPr lang="en-US" sz="2200" dirty="0" err="1">
                <a:latin typeface="Times New Roman"/>
                <a:ea typeface="+mn-lt"/>
                <a:cs typeface="Times New Roman"/>
              </a:rPr>
              <a:t>khoảng</a:t>
            </a:r>
            <a:r>
              <a:rPr lang="en-US" sz="2200" dirty="0">
                <a:latin typeface="Times New Roman"/>
                <a:ea typeface="+mn-lt"/>
                <a:cs typeface="Times New Roman"/>
              </a:rPr>
              <a:t> </a:t>
            </a:r>
            <a:r>
              <a:rPr lang="en-US" sz="2200" dirty="0" err="1">
                <a:latin typeface="Times New Roman"/>
                <a:ea typeface="+mn-lt"/>
                <a:cs typeface="Times New Roman"/>
              </a:rPr>
              <a:t>thời</a:t>
            </a:r>
            <a:r>
              <a:rPr lang="en-US" sz="2200" dirty="0">
                <a:latin typeface="Times New Roman"/>
                <a:ea typeface="+mn-lt"/>
                <a:cs typeface="Times New Roman"/>
              </a:rPr>
              <a:t> </a:t>
            </a:r>
            <a:r>
              <a:rPr lang="en-US" sz="2200" dirty="0" err="1">
                <a:latin typeface="Times New Roman"/>
                <a:ea typeface="+mn-lt"/>
                <a:cs typeface="Times New Roman"/>
              </a:rPr>
              <a:t>gian</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tháng</a:t>
            </a:r>
            <a:r>
              <a:rPr lang="en-US" sz="2200" dirty="0">
                <a:latin typeface="Times New Roman"/>
                <a:ea typeface="+mn-lt"/>
                <a:cs typeface="Times New Roman"/>
              </a:rPr>
              <a:t> </a:t>
            </a:r>
            <a:r>
              <a:rPr lang="en-US" sz="2200" dirty="0" err="1">
                <a:latin typeface="Times New Roman"/>
                <a:ea typeface="+mn-lt"/>
                <a:cs typeface="Times New Roman"/>
              </a:rPr>
              <a:t>hoặc</a:t>
            </a:r>
            <a:r>
              <a:rPr lang="en-US" sz="2200" dirty="0">
                <a:latin typeface="Times New Roman"/>
                <a:ea typeface="+mn-lt"/>
                <a:cs typeface="Times New Roman"/>
              </a:rPr>
              <a:t> </a:t>
            </a:r>
            <a:r>
              <a:rPr lang="en-US" sz="2200" dirty="0" err="1">
                <a:latin typeface="Times New Roman"/>
                <a:ea typeface="+mn-lt"/>
                <a:cs typeface="Times New Roman"/>
              </a:rPr>
              <a:t>năm</a:t>
            </a:r>
            <a:r>
              <a:rPr lang="en-US" sz="2200" dirty="0">
                <a:latin typeface="Times New Roman"/>
                <a:ea typeface="+mn-lt"/>
                <a:cs typeface="Times New Roman"/>
              </a:rPr>
              <a:t>) </a:t>
            </a:r>
            <a:r>
              <a:rPr lang="en-US" sz="2200" dirty="0" err="1">
                <a:latin typeface="Times New Roman"/>
                <a:ea typeface="+mn-lt"/>
                <a:cs typeface="Times New Roman"/>
              </a:rPr>
              <a:t>giữa</a:t>
            </a:r>
            <a:r>
              <a:rPr lang="en-US" sz="2200" dirty="0">
                <a:latin typeface="Times New Roman"/>
                <a:ea typeface="+mn-lt"/>
                <a:cs typeface="Times New Roman"/>
              </a:rPr>
              <a:t> 2 </a:t>
            </a:r>
            <a:r>
              <a:rPr lang="en-US" sz="2200" dirty="0" err="1">
                <a:latin typeface="Times New Roman"/>
                <a:ea typeface="+mn-lt"/>
                <a:cs typeface="Times New Roman"/>
              </a:rPr>
              <a:t>thời</a:t>
            </a:r>
            <a:r>
              <a:rPr lang="en-US" sz="2200" dirty="0">
                <a:latin typeface="Times New Roman"/>
                <a:ea typeface="+mn-lt"/>
                <a:cs typeface="Times New Roman"/>
              </a:rPr>
              <a:t> </a:t>
            </a:r>
            <a:r>
              <a:rPr lang="en-US" sz="2200" dirty="0" err="1">
                <a:latin typeface="Times New Roman"/>
                <a:ea typeface="+mn-lt"/>
                <a:cs typeface="Times New Roman"/>
              </a:rPr>
              <a:t>điểm</a:t>
            </a:r>
            <a:r>
              <a:rPr lang="en-US" sz="2200" dirty="0">
                <a:latin typeface="Times New Roman"/>
                <a:ea typeface="+mn-lt"/>
                <a:cs typeface="Times New Roman"/>
              </a:rPr>
              <a:t> </a:t>
            </a:r>
            <a:r>
              <a:rPr lang="en-US" sz="2200" dirty="0" err="1">
                <a:latin typeface="Times New Roman"/>
                <a:ea typeface="+mn-lt"/>
                <a:cs typeface="Times New Roman"/>
              </a:rPr>
              <a:t>cố</a:t>
            </a:r>
            <a:r>
              <a:rPr lang="en-US" sz="2200" dirty="0">
                <a:latin typeface="Times New Roman"/>
                <a:ea typeface="+mn-lt"/>
                <a:cs typeface="Times New Roman"/>
              </a:rPr>
              <a:t> </a:t>
            </a:r>
            <a:r>
              <a:rPr lang="en-US" sz="2200" dirty="0" err="1">
                <a:latin typeface="Times New Roman"/>
                <a:ea typeface="+mn-lt"/>
                <a:cs typeface="Times New Roman"/>
              </a:rPr>
              <a:t>định</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NOW</a:t>
            </a:r>
            <a:r>
              <a:rPr lang="en-US" sz="2200" dirty="0">
                <a:latin typeface="Times New Roman"/>
                <a:ea typeface="+mn-lt"/>
                <a:cs typeface="Times New Roman"/>
              </a:rPr>
              <a:t>: </a:t>
            </a:r>
            <a:r>
              <a:rPr lang="en-US" sz="2200" dirty="0" err="1">
                <a:latin typeface="Times New Roman"/>
                <a:ea typeface="+mn-lt"/>
                <a:cs typeface="Times New Roman"/>
              </a:rPr>
              <a:t>Trả</a:t>
            </a:r>
            <a:r>
              <a:rPr lang="en-US" sz="2200" dirty="0">
                <a:latin typeface="Times New Roman"/>
                <a:ea typeface="+mn-lt"/>
                <a:cs typeface="Times New Roman"/>
              </a:rPr>
              <a:t> </a:t>
            </a:r>
            <a:r>
              <a:rPr lang="en-US" sz="2200" dirty="0" err="1">
                <a:latin typeface="Times New Roman"/>
                <a:ea typeface="+mn-lt"/>
                <a:cs typeface="Times New Roman"/>
              </a:rPr>
              <a:t>về</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và</a:t>
            </a:r>
            <a:r>
              <a:rPr lang="en-US" sz="2200" dirty="0">
                <a:latin typeface="Times New Roman"/>
                <a:ea typeface="+mn-lt"/>
                <a:cs typeface="Times New Roman"/>
              </a:rPr>
              <a:t> </a:t>
            </a:r>
            <a:r>
              <a:rPr lang="en-US" sz="2200" dirty="0" err="1">
                <a:latin typeface="Times New Roman"/>
                <a:ea typeface="+mn-lt"/>
                <a:cs typeface="Times New Roman"/>
              </a:rPr>
              <a:t>giờ</a:t>
            </a:r>
            <a:r>
              <a:rPr lang="en-US" sz="2200" dirty="0">
                <a:latin typeface="Times New Roman"/>
                <a:ea typeface="+mn-lt"/>
                <a:cs typeface="Times New Roman"/>
              </a:rPr>
              <a:t> </a:t>
            </a:r>
            <a:r>
              <a:rPr lang="en-US" sz="2200" dirty="0" err="1">
                <a:latin typeface="Times New Roman"/>
                <a:ea typeface="+mn-lt"/>
                <a:cs typeface="Times New Roman"/>
              </a:rPr>
              <a:t>hiện</a:t>
            </a:r>
            <a:r>
              <a:rPr lang="en-US" sz="2200" dirty="0">
                <a:latin typeface="Times New Roman"/>
                <a:ea typeface="+mn-lt"/>
                <a:cs typeface="Times New Roman"/>
              </a:rPr>
              <a:t> </a:t>
            </a:r>
            <a:r>
              <a:rPr lang="en-US" sz="2200" dirty="0" err="1">
                <a:latin typeface="Times New Roman"/>
                <a:ea typeface="+mn-lt"/>
                <a:cs typeface="Times New Roman"/>
              </a:rPr>
              <a:t>tại</a:t>
            </a:r>
            <a:r>
              <a:rPr lang="en-US" sz="2200" dirty="0">
                <a:latin typeface="Times New Roman"/>
                <a:ea typeface="+mn-lt"/>
                <a:cs typeface="Times New Roman"/>
              </a:rPr>
              <a:t> ở </a:t>
            </a:r>
            <a:r>
              <a:rPr lang="en-US" sz="2200" dirty="0" err="1">
                <a:latin typeface="Times New Roman"/>
                <a:ea typeface="+mn-lt"/>
                <a:cs typeface="Times New Roman"/>
              </a:rPr>
              <a:t>định</a:t>
            </a:r>
            <a:r>
              <a:rPr lang="en-US" sz="2200" dirty="0">
                <a:latin typeface="Times New Roman"/>
                <a:ea typeface="+mn-lt"/>
                <a:cs typeface="Times New Roman"/>
              </a:rPr>
              <a:t> </a:t>
            </a:r>
            <a:r>
              <a:rPr lang="en-US" sz="2200" dirty="0" err="1">
                <a:latin typeface="Times New Roman"/>
                <a:ea typeface="+mn-lt"/>
                <a:cs typeface="Times New Roman"/>
              </a:rPr>
              <a:t>dạng</a:t>
            </a:r>
            <a:r>
              <a:rPr lang="en-US" sz="2200" dirty="0">
                <a:latin typeface="Times New Roman"/>
                <a:ea typeface="+mn-lt"/>
                <a:cs typeface="Times New Roman"/>
              </a:rPr>
              <a:t> datetime.</a:t>
            </a:r>
            <a:endParaRPr lang="en-US" dirty="0">
              <a:latin typeface="Times New Roman"/>
              <a:cs typeface="Times New Roman"/>
            </a:endParaRPr>
          </a:p>
          <a:p>
            <a:pPr marL="342900" indent="-342900" algn="just">
              <a:lnSpc>
                <a:spcPct val="150000"/>
              </a:lnSpc>
              <a:buFont typeface="Arial"/>
              <a:buChar char="•"/>
            </a:pPr>
            <a:r>
              <a:rPr lang="en-US" sz="2200" b="1" dirty="0">
                <a:latin typeface="Times New Roman"/>
                <a:ea typeface="+mn-lt"/>
                <a:cs typeface="Times New Roman"/>
              </a:rPr>
              <a:t>DATEVALUE</a:t>
            </a:r>
            <a:r>
              <a:rPr lang="en-US" sz="2200" dirty="0">
                <a:latin typeface="Times New Roman"/>
                <a:ea typeface="+mn-lt"/>
                <a:cs typeface="Times New Roman"/>
              </a:rPr>
              <a:t>: Thay </a:t>
            </a:r>
            <a:r>
              <a:rPr lang="en-US" sz="2200" dirty="0" err="1">
                <a:latin typeface="Times New Roman"/>
                <a:ea typeface="+mn-lt"/>
                <a:cs typeface="Times New Roman"/>
              </a:rPr>
              <a:t>đổi</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tháng</a:t>
            </a:r>
            <a:r>
              <a:rPr lang="en-US" sz="2200" dirty="0">
                <a:latin typeface="Times New Roman"/>
                <a:ea typeface="+mn-lt"/>
                <a:cs typeface="Times New Roman"/>
              </a:rPr>
              <a:t> ở </a:t>
            </a:r>
            <a:r>
              <a:rPr lang="en-US" sz="2200" dirty="0" err="1">
                <a:latin typeface="Times New Roman"/>
                <a:ea typeface="+mn-lt"/>
                <a:cs typeface="Times New Roman"/>
              </a:rPr>
              <a:t>dạng</a:t>
            </a:r>
            <a:r>
              <a:rPr lang="en-US" sz="2200" dirty="0">
                <a:latin typeface="Times New Roman"/>
                <a:ea typeface="+mn-lt"/>
                <a:cs typeface="Times New Roman"/>
              </a:rPr>
              <a:t> </a:t>
            </a:r>
            <a:r>
              <a:rPr lang="en-US" sz="2200" dirty="0" err="1">
                <a:latin typeface="Times New Roman"/>
                <a:ea typeface="+mn-lt"/>
                <a:cs typeface="Times New Roman"/>
              </a:rPr>
              <a:t>văn</a:t>
            </a:r>
            <a:r>
              <a:rPr lang="en-US" sz="2200" dirty="0">
                <a:latin typeface="Times New Roman"/>
                <a:ea typeface="+mn-lt"/>
                <a:cs typeface="Times New Roman"/>
              </a:rPr>
              <a:t> </a:t>
            </a:r>
            <a:r>
              <a:rPr lang="en-US" sz="2200" dirty="0" err="1">
                <a:latin typeface="Times New Roman"/>
                <a:ea typeface="+mn-lt"/>
                <a:cs typeface="Times New Roman"/>
              </a:rPr>
              <a:t>bản</a:t>
            </a:r>
            <a:r>
              <a:rPr lang="en-US" sz="2200" dirty="0">
                <a:latin typeface="Times New Roman"/>
                <a:ea typeface="+mn-lt"/>
                <a:cs typeface="Times New Roman"/>
              </a:rPr>
              <a:t> </a:t>
            </a:r>
            <a:r>
              <a:rPr lang="en-US" sz="2200" dirty="0" err="1">
                <a:latin typeface="Times New Roman"/>
                <a:ea typeface="+mn-lt"/>
                <a:cs typeface="Times New Roman"/>
              </a:rPr>
              <a:t>thành</a:t>
            </a:r>
            <a:r>
              <a:rPr lang="en-US" sz="2200" dirty="0">
                <a:latin typeface="Times New Roman"/>
                <a:ea typeface="+mn-lt"/>
                <a:cs typeface="Times New Roman"/>
              </a:rPr>
              <a:t> </a:t>
            </a:r>
            <a:r>
              <a:rPr lang="en-US" sz="2200" dirty="0" err="1">
                <a:latin typeface="Times New Roman"/>
                <a:ea typeface="+mn-lt"/>
                <a:cs typeface="Times New Roman"/>
              </a:rPr>
              <a:t>ngày</a:t>
            </a:r>
            <a:r>
              <a:rPr lang="en-US" sz="2200" dirty="0">
                <a:latin typeface="Times New Roman"/>
                <a:ea typeface="+mn-lt"/>
                <a:cs typeface="Times New Roman"/>
              </a:rPr>
              <a:t> </a:t>
            </a:r>
            <a:r>
              <a:rPr lang="en-US" sz="2200" dirty="0" err="1">
                <a:latin typeface="Times New Roman"/>
                <a:ea typeface="+mn-lt"/>
                <a:cs typeface="Times New Roman"/>
              </a:rPr>
              <a:t>tháng</a:t>
            </a:r>
            <a:r>
              <a:rPr lang="en-US" sz="2200" dirty="0">
                <a:latin typeface="Times New Roman"/>
                <a:ea typeface="+mn-lt"/>
                <a:cs typeface="Times New Roman"/>
              </a:rPr>
              <a:t> ở </a:t>
            </a:r>
            <a:r>
              <a:rPr lang="en-US" sz="2200" dirty="0" err="1">
                <a:latin typeface="Times New Roman"/>
                <a:ea typeface="+mn-lt"/>
                <a:cs typeface="Times New Roman"/>
              </a:rPr>
              <a:t>định</a:t>
            </a:r>
            <a:r>
              <a:rPr lang="en-US" sz="2200" dirty="0">
                <a:latin typeface="Times New Roman"/>
                <a:ea typeface="+mn-lt"/>
                <a:cs typeface="Times New Roman"/>
              </a:rPr>
              <a:t> </a:t>
            </a:r>
            <a:r>
              <a:rPr lang="en-US" sz="2200" dirty="0" err="1">
                <a:latin typeface="Times New Roman"/>
                <a:ea typeface="+mn-lt"/>
                <a:cs typeface="Times New Roman"/>
              </a:rPr>
              <a:t>dạng</a:t>
            </a:r>
            <a:r>
              <a:rPr lang="en-US" sz="2200" dirty="0">
                <a:latin typeface="Times New Roman"/>
                <a:ea typeface="+mn-lt"/>
                <a:cs typeface="Times New Roman"/>
              </a:rPr>
              <a:t> datetime </a:t>
            </a:r>
            <a:r>
              <a:rPr lang="en-US" sz="2200" dirty="0" err="1">
                <a:latin typeface="Times New Roman"/>
                <a:ea typeface="+mn-lt"/>
                <a:cs typeface="Times New Roman"/>
              </a:rPr>
              <a:t>trong</a:t>
            </a:r>
            <a:r>
              <a:rPr lang="en-US" sz="2200" dirty="0">
                <a:latin typeface="Times New Roman"/>
                <a:ea typeface="+mn-lt"/>
                <a:cs typeface="Times New Roman"/>
              </a:rPr>
              <a:t> Power BI.</a:t>
            </a:r>
            <a:endParaRPr lang="en-US" dirty="0">
              <a:latin typeface="Times New Roman"/>
              <a:cs typeface="Times New Roman"/>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5038289" y="982377"/>
            <a:ext cx="2025369" cy="679275"/>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Times New Roman"/>
              <a:cs typeface="Times New Roman"/>
            </a:endParaRPr>
          </a:p>
          <a:p>
            <a:pPr algn="ctr"/>
            <a:r>
              <a:rPr lang="en-US" b="1" dirty="0">
                <a:solidFill>
                  <a:srgbClr val="FF0000"/>
                </a:solidFill>
                <a:latin typeface="Times New Roman"/>
                <a:ea typeface="+mn-lt"/>
                <a:cs typeface="Times New Roman"/>
              </a:rPr>
              <a:t>6. Date functions </a:t>
            </a:r>
            <a:br>
              <a:rPr lang="en-US" b="1" dirty="0">
                <a:latin typeface="Times New Roman"/>
                <a:ea typeface="+mn-lt"/>
                <a:cs typeface="Times New Roman"/>
              </a:rPr>
            </a:br>
            <a:endParaRPr lang="en-US" b="1" dirty="0">
              <a:solidFill>
                <a:srgbClr val="FF0000"/>
              </a:solidFill>
              <a:latin typeface="Times New Roman"/>
              <a:ea typeface="+mn-lt"/>
              <a:cs typeface="Times New Roman"/>
            </a:endParaRPr>
          </a:p>
        </p:txBody>
      </p:sp>
    </p:spTree>
    <p:extLst>
      <p:ext uri="{BB962C8B-B14F-4D97-AF65-F5344CB8AC3E}">
        <p14:creationId xmlns:p14="http://schemas.microsoft.com/office/powerpoint/2010/main" val="251088609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685800" y="1201668"/>
            <a:ext cx="4878421" cy="1410643"/>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TRỰC QUAN HÓA TỶ LỆ</a:t>
            </a: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178998"/>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hình</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tròn</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26569"/>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cột</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lang="en-US" sz="2000">
                  <a:solidFill>
                    <a:prstClr val="black"/>
                  </a:solidFill>
                  <a:latin typeface="Open Sauce Bold"/>
                  <a:ea typeface="Open Sauce Bold"/>
                  <a:cs typeface="Open Sauce Bold"/>
                  <a:sym typeface="Open Sauce Bold"/>
                </a:rPr>
                <a:t>song </a:t>
              </a:r>
              <a:r>
                <a:rPr lang="en-US" sz="2000" err="1">
                  <a:solidFill>
                    <a:prstClr val="black"/>
                  </a:solidFill>
                  <a:latin typeface="Open Sauce Bold"/>
                  <a:ea typeface="Open Sauce Bold"/>
                  <a:cs typeface="Open Sauce Bold"/>
                  <a:sym typeface="Open Sauce Bold"/>
                </a:rPr>
                <a:t>song</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42501428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CALCULATED </a:t>
            </a:r>
            <a:r>
              <a:rPr lang="en-US">
                <a:solidFill>
                  <a:srgbClr val="C00000"/>
                </a:solidFill>
                <a:latin typeface="Segoe UI Semibold"/>
                <a:cs typeface="Segoe UI Semibold"/>
              </a:rPr>
              <a:t>TABLES</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Flowchart: Process 6">
            <a:extLst>
              <a:ext uri="{FF2B5EF4-FFF2-40B4-BE49-F238E27FC236}">
                <a16:creationId xmlns:a16="http://schemas.microsoft.com/office/drawing/2014/main" id="{F4A7AE1E-E5B5-4D39-8117-924106CBDA73}"/>
              </a:ext>
            </a:extLst>
          </p:cNvPr>
          <p:cNvSpPr/>
          <p:nvPr/>
        </p:nvSpPr>
        <p:spPr>
          <a:xfrm>
            <a:off x="3678367" y="1761570"/>
            <a:ext cx="2035005"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Chọn</a:t>
            </a:r>
            <a:r>
              <a:rPr lang="en-US" dirty="0">
                <a:solidFill>
                  <a:srgbClr val="FF0000"/>
                </a:solidFill>
                <a:latin typeface="Times New Roman"/>
                <a:cs typeface="Times New Roman"/>
              </a:rPr>
              <a:t> Column tools</a:t>
            </a:r>
            <a:endParaRPr lang="en-US" dirty="0"/>
          </a:p>
        </p:txBody>
      </p:sp>
      <p:sp>
        <p:nvSpPr>
          <p:cNvPr id="8" name="Arrow: Right 7">
            <a:extLst>
              <a:ext uri="{FF2B5EF4-FFF2-40B4-BE49-F238E27FC236}">
                <a16:creationId xmlns:a16="http://schemas.microsoft.com/office/drawing/2014/main" id="{DADE1835-EBD8-4CB7-8399-626B54AF85B9}"/>
              </a:ext>
            </a:extLst>
          </p:cNvPr>
          <p:cNvSpPr/>
          <p:nvPr/>
        </p:nvSpPr>
        <p:spPr>
          <a:xfrm>
            <a:off x="5991210" y="195514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DD70FEDF-61B7-4920-AEEA-4D2AA597A1FF}"/>
              </a:ext>
            </a:extLst>
          </p:cNvPr>
          <p:cNvSpPr/>
          <p:nvPr/>
        </p:nvSpPr>
        <p:spPr>
          <a:xfrm>
            <a:off x="6496589" y="1751827"/>
            <a:ext cx="2012594" cy="8542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rgbClr val="FF0000"/>
                </a:solidFill>
                <a:latin typeface="Times New Roman"/>
                <a:cs typeface="Times New Roman"/>
              </a:rPr>
              <a:t>Chọn</a:t>
            </a:r>
            <a:r>
              <a:rPr lang="en-US" dirty="0">
                <a:solidFill>
                  <a:srgbClr val="FF0000"/>
                </a:solidFill>
                <a:latin typeface="Times New Roman"/>
                <a:cs typeface="Times New Roman"/>
              </a:rPr>
              <a:t> New table</a:t>
            </a:r>
            <a:endParaRPr lang="en-US" dirty="0"/>
          </a:p>
        </p:txBody>
      </p:sp>
      <p:pic>
        <p:nvPicPr>
          <p:cNvPr id="4" name="Picture 3" descr="A screenshot of a computer&#10;&#10;Description automatically generated">
            <a:extLst>
              <a:ext uri="{FF2B5EF4-FFF2-40B4-BE49-F238E27FC236}">
                <a16:creationId xmlns:a16="http://schemas.microsoft.com/office/drawing/2014/main" id="{56EE80F7-97B6-F3CE-FE9D-5300BAC6FB24}"/>
              </a:ext>
            </a:extLst>
          </p:cNvPr>
          <p:cNvPicPr>
            <a:picLocks noChangeAspect="1"/>
          </p:cNvPicPr>
          <p:nvPr/>
        </p:nvPicPr>
        <p:blipFill>
          <a:blip r:embed="rId3"/>
          <a:stretch>
            <a:fillRect/>
          </a:stretch>
        </p:blipFill>
        <p:spPr>
          <a:xfrm>
            <a:off x="1627374" y="2815198"/>
            <a:ext cx="8738348" cy="3849781"/>
          </a:xfrm>
          <a:prstGeom prst="rect">
            <a:avLst/>
          </a:prstGeom>
        </p:spPr>
      </p:pic>
      <p:sp>
        <p:nvSpPr>
          <p:cNvPr id="13" name="TextBox 12">
            <a:extLst>
              <a:ext uri="{FF2B5EF4-FFF2-40B4-BE49-F238E27FC236}">
                <a16:creationId xmlns:a16="http://schemas.microsoft.com/office/drawing/2014/main" id="{017ADC6F-8FC8-8EDE-DE24-4588ED7E3486}"/>
              </a:ext>
            </a:extLst>
          </p:cNvPr>
          <p:cNvSpPr txBox="1"/>
          <p:nvPr/>
        </p:nvSpPr>
        <p:spPr>
          <a:xfrm>
            <a:off x="1135678" y="1143401"/>
            <a:ext cx="110603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Times New Roman"/>
                <a:ea typeface="+mn-lt"/>
                <a:cs typeface="Times New Roman"/>
              </a:rPr>
              <a:t>Calculated Tables </a:t>
            </a:r>
            <a:r>
              <a:rPr lang="en-US" sz="2000" dirty="0" err="1">
                <a:latin typeface="Times New Roman"/>
                <a:ea typeface="+mn-lt"/>
                <a:cs typeface="Times New Roman"/>
              </a:rPr>
              <a:t>cho</a:t>
            </a:r>
            <a:r>
              <a:rPr lang="en-US" sz="2000" dirty="0">
                <a:latin typeface="Times New Roman"/>
                <a:ea typeface="+mn-lt"/>
                <a:cs typeface="Times New Roman"/>
              </a:rPr>
              <a:t> </a:t>
            </a:r>
            <a:r>
              <a:rPr lang="en-US" sz="2000" dirty="0" err="1">
                <a:latin typeface="Times New Roman"/>
                <a:ea typeface="+mn-lt"/>
                <a:cs typeface="Times New Roman"/>
              </a:rPr>
              <a:t>phép</a:t>
            </a:r>
            <a:r>
              <a:rPr lang="en-US" sz="2000" dirty="0">
                <a:latin typeface="Times New Roman"/>
                <a:ea typeface="+mn-lt"/>
                <a:cs typeface="Times New Roman"/>
              </a:rPr>
              <a:t> </a:t>
            </a:r>
            <a:r>
              <a:rPr lang="en-US" sz="2000" dirty="0" err="1">
                <a:latin typeface="Times New Roman"/>
                <a:ea typeface="+mn-lt"/>
                <a:cs typeface="Times New Roman"/>
              </a:rPr>
              <a:t>thêm</a:t>
            </a:r>
            <a:r>
              <a:rPr lang="en-US" sz="2000" dirty="0">
                <a:latin typeface="Times New Roman"/>
                <a:ea typeface="+mn-lt"/>
                <a:cs typeface="Times New Roman"/>
              </a:rPr>
              <a:t> </a:t>
            </a:r>
            <a:r>
              <a:rPr lang="en-US" sz="2000" dirty="0" err="1">
                <a:latin typeface="Times New Roman"/>
                <a:ea typeface="+mn-lt"/>
                <a:cs typeface="Times New Roman"/>
              </a:rPr>
              <a:t>bảng</a:t>
            </a:r>
            <a:r>
              <a:rPr lang="en-US" sz="2000" dirty="0">
                <a:latin typeface="Times New Roman"/>
                <a:ea typeface="+mn-lt"/>
                <a:cs typeface="Times New Roman"/>
              </a:rPr>
              <a:t> </a:t>
            </a:r>
            <a:r>
              <a:rPr lang="en-US" sz="2000" dirty="0" err="1">
                <a:latin typeface="Times New Roman"/>
                <a:ea typeface="+mn-lt"/>
                <a:cs typeface="Times New Roman"/>
              </a:rPr>
              <a:t>dữ</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a:t>
            </a:r>
            <a:r>
              <a:rPr lang="en-US" sz="2000" dirty="0" err="1">
                <a:latin typeface="Times New Roman"/>
                <a:ea typeface="+mn-lt"/>
                <a:cs typeface="Times New Roman"/>
              </a:rPr>
              <a:t>mới</a:t>
            </a:r>
            <a:r>
              <a:rPr lang="en-US" sz="2000" dirty="0">
                <a:latin typeface="Times New Roman"/>
                <a:ea typeface="+mn-lt"/>
                <a:cs typeface="Times New Roman"/>
              </a:rPr>
              <a:t> </a:t>
            </a:r>
            <a:r>
              <a:rPr lang="en-US" sz="2000" dirty="0" err="1">
                <a:latin typeface="Times New Roman"/>
                <a:ea typeface="+mn-lt"/>
                <a:cs typeface="Times New Roman"/>
              </a:rPr>
              <a:t>mà</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cần</a:t>
            </a:r>
            <a:r>
              <a:rPr lang="en-US" sz="2000" dirty="0">
                <a:latin typeface="Times New Roman"/>
                <a:ea typeface="+mn-lt"/>
                <a:cs typeface="Times New Roman"/>
              </a:rPr>
              <a:t> </a:t>
            </a:r>
            <a:r>
              <a:rPr lang="en-US" sz="2000" dirty="0" err="1">
                <a:latin typeface="Times New Roman"/>
                <a:ea typeface="+mn-lt"/>
                <a:cs typeface="Times New Roman"/>
              </a:rPr>
              <a:t>phải</a:t>
            </a:r>
            <a:r>
              <a:rPr lang="en-US" sz="2000" dirty="0">
                <a:latin typeface="Times New Roman"/>
                <a:ea typeface="+mn-lt"/>
                <a:cs typeface="Times New Roman"/>
              </a:rPr>
              <a:t> import </a:t>
            </a:r>
            <a:r>
              <a:rPr lang="en-US" sz="2000" dirty="0" err="1">
                <a:latin typeface="Times New Roman"/>
                <a:ea typeface="+mn-lt"/>
                <a:cs typeface="Times New Roman"/>
              </a:rPr>
              <a:t>thêm</a:t>
            </a:r>
            <a:r>
              <a:rPr lang="en-US" sz="2000" dirty="0">
                <a:latin typeface="Times New Roman"/>
                <a:ea typeface="+mn-lt"/>
                <a:cs typeface="Times New Roman"/>
              </a:rPr>
              <a:t> </a:t>
            </a:r>
            <a:r>
              <a:rPr lang="en-US" sz="2000" dirty="0" err="1">
                <a:latin typeface="Times New Roman"/>
                <a:ea typeface="+mn-lt"/>
                <a:cs typeface="Times New Roman"/>
              </a:rPr>
              <a:t>dữ</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a:t>
            </a:r>
            <a:r>
              <a:rPr lang="en-US" sz="2000" dirty="0" err="1">
                <a:latin typeface="Times New Roman"/>
                <a:ea typeface="+mn-lt"/>
                <a:cs typeface="Times New Roman"/>
              </a:rPr>
              <a:t>mới</a:t>
            </a:r>
            <a:r>
              <a:rPr lang="en-US" sz="2000" dirty="0">
                <a:latin typeface="Times New Roman"/>
                <a:ea typeface="+mn-lt"/>
                <a:cs typeface="Times New Roman"/>
              </a:rPr>
              <a:t>.</a:t>
            </a:r>
            <a:endParaRPr lang="en-US" dirty="0" err="1"/>
          </a:p>
        </p:txBody>
      </p:sp>
    </p:spTree>
    <p:extLst>
      <p:ext uri="{BB962C8B-B14F-4D97-AF65-F5344CB8AC3E}">
        <p14:creationId xmlns:p14="http://schemas.microsoft.com/office/powerpoint/2010/main" val="301487126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CALCULATED COLUMNS</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Flowchart: Process 6">
            <a:extLst>
              <a:ext uri="{FF2B5EF4-FFF2-40B4-BE49-F238E27FC236}">
                <a16:creationId xmlns:a16="http://schemas.microsoft.com/office/drawing/2014/main" id="{F4A7AE1E-E5B5-4D39-8117-924106CBDA73}"/>
              </a:ext>
            </a:extLst>
          </p:cNvPr>
          <p:cNvSpPr/>
          <p:nvPr/>
        </p:nvSpPr>
        <p:spPr>
          <a:xfrm>
            <a:off x="547723" y="2677496"/>
            <a:ext cx="1499224" cy="8535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Column tools</a:t>
            </a:r>
            <a:endParaRPr lang="en-US" dirty="0"/>
          </a:p>
        </p:txBody>
      </p:sp>
      <p:sp>
        <p:nvSpPr>
          <p:cNvPr id="8" name="Arrow: Right 7">
            <a:extLst>
              <a:ext uri="{FF2B5EF4-FFF2-40B4-BE49-F238E27FC236}">
                <a16:creationId xmlns:a16="http://schemas.microsoft.com/office/drawing/2014/main" id="{DADE1835-EBD8-4CB7-8399-626B54AF85B9}"/>
              </a:ext>
            </a:extLst>
          </p:cNvPr>
          <p:cNvSpPr/>
          <p:nvPr/>
        </p:nvSpPr>
        <p:spPr>
          <a:xfrm>
            <a:off x="2193816" y="2835351"/>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DD70FEDF-61B7-4920-AEEA-4D2AA597A1FF}"/>
              </a:ext>
            </a:extLst>
          </p:cNvPr>
          <p:cNvSpPr/>
          <p:nvPr/>
        </p:nvSpPr>
        <p:spPr>
          <a:xfrm>
            <a:off x="2639664" y="2679659"/>
            <a:ext cx="1500626" cy="8542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New column</a:t>
            </a:r>
            <a:endParaRPr lang="en-US" dirty="0"/>
          </a:p>
        </p:txBody>
      </p:sp>
      <p:sp>
        <p:nvSpPr>
          <p:cNvPr id="5" name="TextBox 4">
            <a:extLst>
              <a:ext uri="{FF2B5EF4-FFF2-40B4-BE49-F238E27FC236}">
                <a16:creationId xmlns:a16="http://schemas.microsoft.com/office/drawing/2014/main" id="{B5F5B8D6-4337-3601-27C7-F5A535BFDC0B}"/>
              </a:ext>
            </a:extLst>
          </p:cNvPr>
          <p:cNvSpPr txBox="1"/>
          <p:nvPr/>
        </p:nvSpPr>
        <p:spPr>
          <a:xfrm>
            <a:off x="1894443" y="1492671"/>
            <a:ext cx="87183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Times New Roman"/>
                <a:ea typeface="+mn-lt"/>
                <a:cs typeface="Times New Roman"/>
              </a:rPr>
              <a:t>Calculated Columns </a:t>
            </a:r>
            <a:r>
              <a:rPr lang="en-US" sz="2000" dirty="0" err="1">
                <a:latin typeface="Times New Roman"/>
                <a:ea typeface="+mn-lt"/>
                <a:cs typeface="Times New Roman"/>
              </a:rPr>
              <a:t>cho</a:t>
            </a:r>
            <a:r>
              <a:rPr lang="en-US" sz="2000" dirty="0">
                <a:latin typeface="Times New Roman"/>
                <a:ea typeface="+mn-lt"/>
                <a:cs typeface="Times New Roman"/>
              </a:rPr>
              <a:t> </a:t>
            </a:r>
            <a:r>
              <a:rPr lang="en-US" sz="2000" dirty="0" err="1">
                <a:latin typeface="Times New Roman"/>
                <a:ea typeface="+mn-lt"/>
                <a:cs typeface="Times New Roman"/>
              </a:rPr>
              <a:t>phép</a:t>
            </a:r>
            <a:r>
              <a:rPr lang="en-US" sz="2000" dirty="0">
                <a:latin typeface="Times New Roman"/>
                <a:ea typeface="+mn-lt"/>
                <a:cs typeface="Times New Roman"/>
              </a:rPr>
              <a:t> </a:t>
            </a:r>
            <a:r>
              <a:rPr lang="en-US" sz="2200" dirty="0" err="1">
                <a:latin typeface="Times New Roman"/>
                <a:ea typeface="+mn-lt"/>
                <a:cs typeface="Times New Roman"/>
              </a:rPr>
              <a:t>thêm</a:t>
            </a:r>
            <a:r>
              <a:rPr lang="en-US" sz="2000" dirty="0">
                <a:latin typeface="Times New Roman"/>
                <a:ea typeface="+mn-lt"/>
                <a:cs typeface="Times New Roman"/>
              </a:rPr>
              <a:t> </a:t>
            </a:r>
            <a:r>
              <a:rPr lang="en-US" sz="2000" dirty="0" err="1">
                <a:latin typeface="Times New Roman"/>
                <a:ea typeface="+mn-lt"/>
                <a:cs typeface="Times New Roman"/>
              </a:rPr>
              <a:t>các</a:t>
            </a:r>
            <a:r>
              <a:rPr lang="en-US" sz="2000" dirty="0">
                <a:latin typeface="Times New Roman"/>
                <a:ea typeface="+mn-lt"/>
                <a:cs typeface="Times New Roman"/>
              </a:rPr>
              <a:t> </a:t>
            </a:r>
            <a:r>
              <a:rPr lang="en-US" sz="2000" dirty="0" err="1">
                <a:latin typeface="Times New Roman"/>
                <a:ea typeface="+mn-lt"/>
                <a:cs typeface="Times New Roman"/>
              </a:rPr>
              <a:t>cột</a:t>
            </a:r>
            <a:r>
              <a:rPr lang="en-US" sz="2000" dirty="0">
                <a:latin typeface="Times New Roman"/>
                <a:ea typeface="+mn-lt"/>
                <a:cs typeface="Times New Roman"/>
              </a:rPr>
              <a:t> </a:t>
            </a:r>
            <a:r>
              <a:rPr lang="en-US" sz="2000" dirty="0" err="1">
                <a:latin typeface="Times New Roman"/>
                <a:ea typeface="+mn-lt"/>
                <a:cs typeface="Times New Roman"/>
              </a:rPr>
              <a:t>mới</a:t>
            </a:r>
            <a:r>
              <a:rPr lang="en-US" sz="2000" dirty="0">
                <a:latin typeface="Times New Roman"/>
                <a:ea typeface="+mn-lt"/>
                <a:cs typeface="Times New Roman"/>
              </a:rPr>
              <a:t> </a:t>
            </a:r>
            <a:r>
              <a:rPr lang="en-US" sz="2000" dirty="0" err="1">
                <a:latin typeface="Times New Roman"/>
                <a:ea typeface="+mn-lt"/>
                <a:cs typeface="Times New Roman"/>
              </a:rPr>
              <a:t>vào</a:t>
            </a:r>
            <a:r>
              <a:rPr lang="en-US" sz="2000" dirty="0">
                <a:latin typeface="Times New Roman"/>
                <a:ea typeface="+mn-lt"/>
                <a:cs typeface="Times New Roman"/>
              </a:rPr>
              <a:t> </a:t>
            </a:r>
            <a:r>
              <a:rPr lang="en-US" sz="2000" dirty="0" err="1">
                <a:latin typeface="Times New Roman"/>
                <a:ea typeface="+mn-lt"/>
                <a:cs typeface="Times New Roman"/>
              </a:rPr>
              <a:t>bảng</a:t>
            </a:r>
            <a:r>
              <a:rPr lang="en-US" sz="2000" dirty="0">
                <a:latin typeface="Times New Roman"/>
                <a:ea typeface="+mn-lt"/>
                <a:cs typeface="Times New Roman"/>
              </a:rPr>
              <a:t> </a:t>
            </a:r>
            <a:r>
              <a:rPr lang="en-US" sz="2000" dirty="0" err="1">
                <a:latin typeface="Times New Roman"/>
                <a:ea typeface="+mn-lt"/>
                <a:cs typeface="Times New Roman"/>
              </a:rPr>
              <a:t>dựa</a:t>
            </a:r>
            <a:r>
              <a:rPr lang="en-US" sz="2000" dirty="0">
                <a:latin typeface="Times New Roman"/>
                <a:ea typeface="+mn-lt"/>
                <a:cs typeface="Times New Roman"/>
              </a:rPr>
              <a:t> </a:t>
            </a:r>
            <a:r>
              <a:rPr lang="en-US" sz="2000" dirty="0" err="1">
                <a:latin typeface="Times New Roman"/>
                <a:ea typeface="+mn-lt"/>
                <a:cs typeface="Times New Roman"/>
              </a:rPr>
              <a:t>vào</a:t>
            </a:r>
            <a:r>
              <a:rPr lang="en-US" sz="2000" dirty="0">
                <a:latin typeface="Times New Roman"/>
                <a:ea typeface="+mn-lt"/>
                <a:cs typeface="Times New Roman"/>
              </a:rPr>
              <a:t> </a:t>
            </a:r>
            <a:r>
              <a:rPr lang="en-US" sz="2000" dirty="0" err="1">
                <a:latin typeface="Times New Roman"/>
                <a:ea typeface="+mn-lt"/>
                <a:cs typeface="Times New Roman"/>
              </a:rPr>
              <a:t>công</a:t>
            </a:r>
            <a:r>
              <a:rPr lang="en-US" sz="2000" dirty="0">
                <a:latin typeface="Times New Roman"/>
                <a:ea typeface="+mn-lt"/>
                <a:cs typeface="Times New Roman"/>
              </a:rPr>
              <a:t> </a:t>
            </a:r>
            <a:r>
              <a:rPr lang="en-US" sz="2000" dirty="0" err="1">
                <a:latin typeface="Times New Roman"/>
                <a:ea typeface="+mn-lt"/>
                <a:cs typeface="Times New Roman"/>
              </a:rPr>
              <a:t>thức</a:t>
            </a:r>
            <a:r>
              <a:rPr lang="en-US" sz="2000" dirty="0">
                <a:latin typeface="Times New Roman"/>
                <a:ea typeface="+mn-lt"/>
                <a:cs typeface="Times New Roman"/>
              </a:rPr>
              <a:t>.</a:t>
            </a:r>
            <a:endParaRPr lang="en-US" dirty="0" err="1"/>
          </a:p>
        </p:txBody>
      </p:sp>
      <p:sp>
        <p:nvSpPr>
          <p:cNvPr id="6" name="Arrow: Right 5">
            <a:extLst>
              <a:ext uri="{FF2B5EF4-FFF2-40B4-BE49-F238E27FC236}">
                <a16:creationId xmlns:a16="http://schemas.microsoft.com/office/drawing/2014/main" id="{F0C8F5E8-C2BE-8468-079E-45CDB92F26D7}"/>
              </a:ext>
            </a:extLst>
          </p:cNvPr>
          <p:cNvSpPr/>
          <p:nvPr/>
        </p:nvSpPr>
        <p:spPr>
          <a:xfrm>
            <a:off x="4289316" y="2835351"/>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Flowchart: Process 8">
            <a:extLst>
              <a:ext uri="{FF2B5EF4-FFF2-40B4-BE49-F238E27FC236}">
                <a16:creationId xmlns:a16="http://schemas.microsoft.com/office/drawing/2014/main" id="{C7C4C890-0AFF-E162-2CD0-9A226B7FAA64}"/>
              </a:ext>
            </a:extLst>
          </p:cNvPr>
          <p:cNvSpPr/>
          <p:nvPr/>
        </p:nvSpPr>
        <p:spPr>
          <a:xfrm>
            <a:off x="4761778" y="2678958"/>
            <a:ext cx="6899758" cy="8542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pPr>
            <a:r>
              <a:rPr lang="en-US" dirty="0" err="1">
                <a:solidFill>
                  <a:srgbClr val="FF0000"/>
                </a:solidFill>
                <a:latin typeface="Times New Roman"/>
                <a:cs typeface="Times New Roman"/>
              </a:rPr>
              <a:t>TableName</a:t>
            </a:r>
            <a:r>
              <a:rPr lang="en-US" dirty="0">
                <a:solidFill>
                  <a:srgbClr val="FF0000"/>
                </a:solidFill>
                <a:latin typeface="Times New Roman"/>
                <a:cs typeface="Times New Roman"/>
              </a:rPr>
              <a:t>[</a:t>
            </a:r>
            <a:r>
              <a:rPr lang="en-US" dirty="0" err="1">
                <a:solidFill>
                  <a:srgbClr val="FF0000"/>
                </a:solidFill>
                <a:latin typeface="Times New Roman"/>
                <a:cs typeface="Times New Roman"/>
              </a:rPr>
              <a:t>ColumnName</a:t>
            </a:r>
            <a:r>
              <a:rPr lang="en-US" dirty="0">
                <a:solidFill>
                  <a:srgbClr val="FF0000"/>
                </a:solidFill>
                <a:latin typeface="Times New Roman"/>
                <a:cs typeface="Times New Roman"/>
              </a:rPr>
              <a:t>] = &lt;DAX expression for calculated column&gt;
</a:t>
            </a:r>
            <a:r>
              <a:rPr lang="en-US" dirty="0" err="1">
                <a:solidFill>
                  <a:srgbClr val="FF0000"/>
                </a:solidFill>
                <a:latin typeface="Times New Roman"/>
                <a:cs typeface="Times New Roman"/>
              </a:rPr>
              <a:t>Tên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bảng</a:t>
            </a:r>
            <a:r>
              <a:rPr lang="en-US" dirty="0">
                <a:solidFill>
                  <a:srgbClr val="FF0000"/>
                </a:solidFill>
                <a:latin typeface="Times New Roman"/>
                <a:cs typeface="Times New Roman"/>
              </a:rPr>
              <a:t>[</a:t>
            </a:r>
            <a:r>
              <a:rPr lang="en-US" dirty="0" err="1">
                <a:solidFill>
                  <a:srgbClr val="FF0000"/>
                </a:solidFill>
                <a:latin typeface="Times New Roman"/>
                <a:cs typeface="Times New Roman"/>
              </a:rPr>
              <a:t>tên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 &lt;</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thức</a:t>
            </a:r>
            <a:r>
              <a:rPr lang="en-US" dirty="0">
                <a:solidFill>
                  <a:srgbClr val="FF0000"/>
                </a:solidFill>
                <a:latin typeface="Times New Roman"/>
                <a:cs typeface="Times New Roman"/>
              </a:rPr>
              <a:t> DAX </a:t>
            </a:r>
            <a:r>
              <a:rPr lang="en-US" dirty="0" err="1">
                <a:solidFill>
                  <a:srgbClr val="FF0000"/>
                </a:solidFill>
                <a:latin typeface="Times New Roman"/>
                <a:cs typeface="Times New Roman"/>
              </a:rPr>
              <a:t>cho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cột</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được</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tính</a:t>
            </a:r>
            <a:r>
              <a:rPr lang="en-US" dirty="0">
                <a:solidFill>
                  <a:srgbClr val="FF0000"/>
                </a:solidFill>
                <a:latin typeface="Times New Roman"/>
                <a:cs typeface="Times New Roman"/>
              </a:rPr>
              <a:t>&gt;</a:t>
            </a:r>
            <a:endParaRPr lang="en-US" dirty="0"/>
          </a:p>
        </p:txBody>
      </p:sp>
      <p:pic>
        <p:nvPicPr>
          <p:cNvPr id="10" name="Picture 9" descr="A black background with white text&#10;&#10;Description automatically generated">
            <a:extLst>
              <a:ext uri="{FF2B5EF4-FFF2-40B4-BE49-F238E27FC236}">
                <a16:creationId xmlns:a16="http://schemas.microsoft.com/office/drawing/2014/main" id="{CA578AA7-B122-6BBF-AEF9-8D44AFBC0938}"/>
              </a:ext>
            </a:extLst>
          </p:cNvPr>
          <p:cNvPicPr>
            <a:picLocks noChangeAspect="1"/>
          </p:cNvPicPr>
          <p:nvPr/>
        </p:nvPicPr>
        <p:blipFill>
          <a:blip r:embed="rId3"/>
          <a:stretch>
            <a:fillRect/>
          </a:stretch>
        </p:blipFill>
        <p:spPr>
          <a:xfrm>
            <a:off x="1479898" y="4420006"/>
            <a:ext cx="8742828" cy="771426"/>
          </a:xfrm>
          <a:prstGeom prst="rect">
            <a:avLst/>
          </a:prstGeom>
        </p:spPr>
      </p:pic>
    </p:spTree>
    <p:extLst>
      <p:ext uri="{BB962C8B-B14F-4D97-AF65-F5344CB8AC3E}">
        <p14:creationId xmlns:p14="http://schemas.microsoft.com/office/powerpoint/2010/main" val="276596982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dirty="0">
                <a:solidFill>
                  <a:srgbClr val="C00000"/>
                </a:solidFill>
                <a:latin typeface="Segoe UI Semibold"/>
                <a:cs typeface="Segoe UI Semibold"/>
              </a:rPr>
              <a:t>MEASURES (</a:t>
            </a:r>
            <a:r>
              <a:rPr lang="en-US">
                <a:solidFill>
                  <a:srgbClr val="C00000"/>
                </a:solidFill>
                <a:latin typeface="Segoe UI Semibold"/>
                <a:cs typeface="Segoe UI Semibold"/>
              </a:rPr>
              <a:t>THANG ĐO)</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Flowchart: Process 6">
            <a:extLst>
              <a:ext uri="{FF2B5EF4-FFF2-40B4-BE49-F238E27FC236}">
                <a16:creationId xmlns:a16="http://schemas.microsoft.com/office/drawing/2014/main" id="{F4A7AE1E-E5B5-4D39-8117-924106CBDA73}"/>
              </a:ext>
            </a:extLst>
          </p:cNvPr>
          <p:cNvSpPr/>
          <p:nvPr/>
        </p:nvSpPr>
        <p:spPr>
          <a:xfrm>
            <a:off x="984336" y="4402335"/>
            <a:ext cx="1511131" cy="8535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Column tools</a:t>
            </a:r>
            <a:endParaRPr lang="en-US" dirty="0"/>
          </a:p>
        </p:txBody>
      </p:sp>
      <p:sp>
        <p:nvSpPr>
          <p:cNvPr id="8" name="Arrow: Right 7">
            <a:extLst>
              <a:ext uri="{FF2B5EF4-FFF2-40B4-BE49-F238E27FC236}">
                <a16:creationId xmlns:a16="http://schemas.microsoft.com/office/drawing/2014/main" id="{DADE1835-EBD8-4CB7-8399-626B54AF85B9}"/>
              </a:ext>
            </a:extLst>
          </p:cNvPr>
          <p:cNvSpPr/>
          <p:nvPr/>
        </p:nvSpPr>
        <p:spPr>
          <a:xfrm>
            <a:off x="2714739" y="4595909"/>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lowchart: Process 10">
            <a:extLst>
              <a:ext uri="{FF2B5EF4-FFF2-40B4-BE49-F238E27FC236}">
                <a16:creationId xmlns:a16="http://schemas.microsoft.com/office/drawing/2014/main" id="{DD70FEDF-61B7-4920-AEEA-4D2AA597A1FF}"/>
              </a:ext>
            </a:extLst>
          </p:cNvPr>
          <p:cNvSpPr/>
          <p:nvPr/>
        </p:nvSpPr>
        <p:spPr>
          <a:xfrm>
            <a:off x="3248757" y="4402889"/>
            <a:ext cx="1542458" cy="8542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FF0000"/>
                </a:solidFill>
                <a:latin typeface="Times New Roman"/>
                <a:cs typeface="Times New Roman"/>
              </a:rPr>
              <a:t>New measures</a:t>
            </a:r>
            <a:endParaRPr lang="en-US" dirty="0"/>
          </a:p>
        </p:txBody>
      </p:sp>
      <p:sp>
        <p:nvSpPr>
          <p:cNvPr id="5" name="TextBox 4">
            <a:extLst>
              <a:ext uri="{FF2B5EF4-FFF2-40B4-BE49-F238E27FC236}">
                <a16:creationId xmlns:a16="http://schemas.microsoft.com/office/drawing/2014/main" id="{B5F5B8D6-4337-3601-27C7-F5A535BFDC0B}"/>
              </a:ext>
            </a:extLst>
          </p:cNvPr>
          <p:cNvSpPr txBox="1"/>
          <p:nvPr/>
        </p:nvSpPr>
        <p:spPr>
          <a:xfrm>
            <a:off x="1239618" y="1825938"/>
            <a:ext cx="10005630" cy="2062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b="1" dirty="0">
                <a:solidFill>
                  <a:srgbClr val="FF0000"/>
                </a:solidFill>
                <a:latin typeface="Times New Roman"/>
                <a:ea typeface="+mn-lt"/>
                <a:cs typeface="Times New Roman"/>
              </a:rPr>
              <a:t>Measures </a:t>
            </a:r>
            <a:r>
              <a:rPr lang="en-US" sz="2200" err="1">
                <a:latin typeface="Times New Roman"/>
                <a:ea typeface="+mn-lt"/>
                <a:cs typeface="Times New Roman"/>
              </a:rPr>
              <a:t>được</a:t>
            </a:r>
            <a:r>
              <a:rPr lang="en-US" sz="2200" dirty="0">
                <a:latin typeface="Times New Roman"/>
                <a:ea typeface="+mn-lt"/>
                <a:cs typeface="Times New Roman"/>
              </a:rPr>
              <a:t> </a:t>
            </a:r>
            <a:r>
              <a:rPr lang="en-US" sz="2200" err="1">
                <a:latin typeface="Times New Roman"/>
                <a:ea typeface="+mn-lt"/>
                <a:cs typeface="Times New Roman"/>
              </a:rPr>
              <a:t>tính</a:t>
            </a:r>
            <a:r>
              <a:rPr lang="en-US" sz="2200" dirty="0">
                <a:latin typeface="Times New Roman"/>
                <a:ea typeface="+mn-lt"/>
                <a:cs typeface="Times New Roman"/>
              </a:rPr>
              <a:t> </a:t>
            </a:r>
            <a:r>
              <a:rPr lang="en-US" sz="2200" err="1">
                <a:latin typeface="Times New Roman"/>
                <a:ea typeface="+mn-lt"/>
                <a:cs typeface="Times New Roman"/>
              </a:rPr>
              <a:t>toán</a:t>
            </a:r>
            <a:r>
              <a:rPr lang="en-US" sz="2200" dirty="0">
                <a:latin typeface="Times New Roman"/>
                <a:ea typeface="+mn-lt"/>
                <a:cs typeface="Times New Roman"/>
              </a:rPr>
              <a:t> </a:t>
            </a:r>
            <a:r>
              <a:rPr lang="en-US" sz="2200" err="1">
                <a:latin typeface="Times New Roman"/>
                <a:ea typeface="+mn-lt"/>
                <a:cs typeface="Times New Roman"/>
              </a:rPr>
              <a:t>dựa</a:t>
            </a:r>
            <a:r>
              <a:rPr lang="en-US" sz="2200" dirty="0">
                <a:latin typeface="Times New Roman"/>
                <a:ea typeface="+mn-lt"/>
                <a:cs typeface="Times New Roman"/>
              </a:rPr>
              <a:t> </a:t>
            </a:r>
            <a:r>
              <a:rPr lang="en-US" sz="2200" err="1">
                <a:latin typeface="Times New Roman"/>
                <a:ea typeface="+mn-lt"/>
                <a:cs typeface="Times New Roman"/>
              </a:rPr>
              <a:t>trên</a:t>
            </a:r>
            <a:r>
              <a:rPr lang="en-US" sz="2200" dirty="0">
                <a:latin typeface="Times New Roman"/>
                <a:ea typeface="+mn-lt"/>
                <a:cs typeface="Times New Roman"/>
              </a:rPr>
              <a:t> filter context. Measures </a:t>
            </a:r>
            <a:r>
              <a:rPr lang="en-US" sz="2200" err="1">
                <a:latin typeface="Times New Roman"/>
                <a:ea typeface="+mn-lt"/>
                <a:cs typeface="Times New Roman"/>
              </a:rPr>
              <a:t>sẽ</a:t>
            </a:r>
            <a:r>
              <a:rPr lang="en-US" sz="2200" dirty="0">
                <a:latin typeface="Times New Roman"/>
                <a:ea typeface="+mn-lt"/>
                <a:cs typeface="Times New Roman"/>
              </a:rPr>
              <a:t> </a:t>
            </a:r>
            <a:r>
              <a:rPr lang="en-US" sz="2200" err="1">
                <a:latin typeface="Times New Roman"/>
                <a:ea typeface="+mn-lt"/>
                <a:cs typeface="Times New Roman"/>
              </a:rPr>
              <a:t>được</a:t>
            </a:r>
            <a:r>
              <a:rPr lang="en-US" sz="2200" dirty="0">
                <a:latin typeface="Times New Roman"/>
                <a:ea typeface="+mn-lt"/>
                <a:cs typeface="Times New Roman"/>
              </a:rPr>
              <a:t> </a:t>
            </a:r>
            <a:r>
              <a:rPr lang="en-US" sz="2200" err="1">
                <a:latin typeface="Times New Roman"/>
                <a:ea typeface="+mn-lt"/>
                <a:cs typeface="Times New Roman"/>
              </a:rPr>
              <a:t>tính</a:t>
            </a:r>
            <a:r>
              <a:rPr lang="en-US" sz="2200" dirty="0">
                <a:latin typeface="Times New Roman"/>
                <a:ea typeface="+mn-lt"/>
                <a:cs typeface="Times New Roman"/>
              </a:rPr>
              <a:t> </a:t>
            </a:r>
            <a:r>
              <a:rPr lang="en-US" sz="2200" err="1">
                <a:latin typeface="Times New Roman"/>
                <a:ea typeface="+mn-lt"/>
                <a:cs typeface="Times New Roman"/>
              </a:rPr>
              <a:t>toán</a:t>
            </a:r>
            <a:r>
              <a:rPr lang="en-US" sz="2200" dirty="0">
                <a:latin typeface="Times New Roman"/>
                <a:ea typeface="+mn-lt"/>
                <a:cs typeface="Times New Roman"/>
              </a:rPr>
              <a:t> </a:t>
            </a:r>
            <a:r>
              <a:rPr lang="en-US" sz="2200" err="1">
                <a:latin typeface="Times New Roman"/>
                <a:ea typeface="+mn-lt"/>
                <a:cs typeface="Times New Roman"/>
              </a:rPr>
              <a:t>lại</a:t>
            </a:r>
            <a:r>
              <a:rPr lang="en-US" sz="2200" dirty="0">
                <a:latin typeface="Times New Roman"/>
                <a:ea typeface="+mn-lt"/>
                <a:cs typeface="Times New Roman"/>
              </a:rPr>
              <a:t> </a:t>
            </a:r>
            <a:r>
              <a:rPr lang="en-US" sz="2200" err="1">
                <a:latin typeface="Times New Roman"/>
                <a:ea typeface="+mn-lt"/>
                <a:cs typeface="Times New Roman"/>
              </a:rPr>
              <a:t>khi</a:t>
            </a:r>
            <a:r>
              <a:rPr lang="en-US" sz="2200" dirty="0">
                <a:latin typeface="Times New Roman"/>
                <a:ea typeface="+mn-lt"/>
                <a:cs typeface="Times New Roman"/>
              </a:rPr>
              <a:t> </a:t>
            </a:r>
            <a:r>
              <a:rPr lang="en-US" sz="2200" err="1">
                <a:latin typeface="Times New Roman"/>
                <a:ea typeface="+mn-lt"/>
                <a:cs typeface="Times New Roman"/>
              </a:rPr>
              <a:t>các</a:t>
            </a:r>
            <a:r>
              <a:rPr lang="en-US" sz="2200" dirty="0">
                <a:latin typeface="Times New Roman"/>
                <a:ea typeface="+mn-lt"/>
                <a:cs typeface="Times New Roman"/>
              </a:rPr>
              <a:t> filter context </a:t>
            </a:r>
            <a:r>
              <a:rPr lang="en-US" sz="2200" err="1">
                <a:latin typeface="Times New Roman"/>
                <a:ea typeface="+mn-lt"/>
                <a:cs typeface="Times New Roman"/>
              </a:rPr>
              <a:t>thay</a:t>
            </a:r>
            <a:r>
              <a:rPr lang="en-US" sz="2200" dirty="0">
                <a:latin typeface="Times New Roman"/>
                <a:ea typeface="+mn-lt"/>
                <a:cs typeface="Times New Roman"/>
              </a:rPr>
              <a:t> </a:t>
            </a:r>
            <a:r>
              <a:rPr lang="en-US" sz="2200" err="1">
                <a:latin typeface="Times New Roman"/>
                <a:ea typeface="+mn-lt"/>
                <a:cs typeface="Times New Roman"/>
              </a:rPr>
              <a:t>đổi</a:t>
            </a:r>
            <a:r>
              <a:rPr lang="en-US" sz="2200" dirty="0">
                <a:latin typeface="Times New Roman"/>
                <a:ea typeface="+mn-lt"/>
                <a:cs typeface="Times New Roman"/>
              </a:rPr>
              <a:t>.</a:t>
            </a:r>
            <a:endParaRPr lang="en-US"/>
          </a:p>
          <a:p>
            <a:pPr algn="just">
              <a:lnSpc>
                <a:spcPct val="150000"/>
              </a:lnSpc>
            </a:pPr>
            <a:r>
              <a:rPr lang="en-US" sz="2200" dirty="0">
                <a:solidFill>
                  <a:srgbClr val="050505"/>
                </a:solidFill>
                <a:latin typeface="Times New Roman"/>
                <a:ea typeface="Segoe UI Historic"/>
                <a:cs typeface="Segoe UI Historic"/>
              </a:rPr>
              <a:t>Filter Context </a:t>
            </a:r>
            <a:r>
              <a:rPr lang="en-US" sz="2200" dirty="0" err="1">
                <a:solidFill>
                  <a:srgbClr val="050505"/>
                </a:solidFill>
                <a:latin typeface="Times New Roman"/>
                <a:ea typeface="Segoe UI Historic"/>
                <a:cs typeface="Segoe UI Historic"/>
              </a:rPr>
              <a:t>giống</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như</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là</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bộ</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lọc</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được</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áp</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dụng</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Segoe UI Historic"/>
                <a:cs typeface="Segoe UI Historic"/>
              </a:rPr>
              <a:t>trong</a:t>
            </a:r>
            <a:r>
              <a:rPr lang="en-US" sz="2200" dirty="0">
                <a:solidFill>
                  <a:srgbClr val="050505"/>
                </a:solidFill>
                <a:latin typeface="Times New Roman"/>
                <a:ea typeface="Segoe UI Historic"/>
                <a:cs typeface="Segoe UI Historic"/>
              </a:rPr>
              <a:t> </a:t>
            </a:r>
            <a:r>
              <a:rPr lang="en-US" sz="2200" dirty="0" err="1">
                <a:solidFill>
                  <a:srgbClr val="050505"/>
                </a:solidFill>
                <a:latin typeface="Times New Roman"/>
                <a:ea typeface="+mn-lt"/>
                <a:cs typeface="+mn-lt"/>
              </a:rPr>
              <a:t>quá</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trình</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đánh</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giá</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biểu</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thức</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đo</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lường</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hoặc</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đo</a:t>
            </a:r>
            <a:r>
              <a:rPr lang="en-US" sz="2200" dirty="0">
                <a:solidFill>
                  <a:srgbClr val="050505"/>
                </a:solidFill>
                <a:latin typeface="Times New Roman"/>
                <a:ea typeface="+mn-lt"/>
                <a:cs typeface="+mn-lt"/>
              </a:rPr>
              <a:t> </a:t>
            </a:r>
            <a:r>
              <a:rPr lang="en-US" sz="2200" dirty="0" err="1">
                <a:solidFill>
                  <a:srgbClr val="050505"/>
                </a:solidFill>
                <a:latin typeface="Times New Roman"/>
                <a:ea typeface="+mn-lt"/>
                <a:cs typeface="+mn-lt"/>
              </a:rPr>
              <a:t>lường</a:t>
            </a:r>
            <a:r>
              <a:rPr lang="en-US" sz="2200" dirty="0">
                <a:solidFill>
                  <a:srgbClr val="050505"/>
                </a:solidFill>
                <a:latin typeface="Times New Roman"/>
                <a:ea typeface="+mn-lt"/>
                <a:cs typeface="+mn-lt"/>
              </a:rPr>
              <a:t>.</a:t>
            </a:r>
            <a:endParaRPr lang="en-US" sz="2200" dirty="0">
              <a:latin typeface="Times New Roman"/>
              <a:cs typeface="Times New Roman"/>
            </a:endParaRPr>
          </a:p>
        </p:txBody>
      </p:sp>
      <p:sp>
        <p:nvSpPr>
          <p:cNvPr id="6" name="Arrow: Right 5">
            <a:extLst>
              <a:ext uri="{FF2B5EF4-FFF2-40B4-BE49-F238E27FC236}">
                <a16:creationId xmlns:a16="http://schemas.microsoft.com/office/drawing/2014/main" id="{F0C8F5E8-C2BE-8468-079E-45CDB92F26D7}"/>
              </a:ext>
            </a:extLst>
          </p:cNvPr>
          <p:cNvSpPr/>
          <p:nvPr/>
        </p:nvSpPr>
        <p:spPr>
          <a:xfrm>
            <a:off x="4964054" y="4560190"/>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Flowchart: Process 8">
            <a:extLst>
              <a:ext uri="{FF2B5EF4-FFF2-40B4-BE49-F238E27FC236}">
                <a16:creationId xmlns:a16="http://schemas.microsoft.com/office/drawing/2014/main" id="{C7C4C890-0AFF-E162-2CD0-9A226B7FAA64}"/>
              </a:ext>
            </a:extLst>
          </p:cNvPr>
          <p:cNvSpPr/>
          <p:nvPr/>
        </p:nvSpPr>
        <p:spPr>
          <a:xfrm>
            <a:off x="5519860" y="4403797"/>
            <a:ext cx="6113946" cy="8542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pPr>
            <a:r>
              <a:rPr lang="en-US" dirty="0" err="1">
                <a:solidFill>
                  <a:srgbClr val="FF0000"/>
                </a:solidFill>
                <a:latin typeface="Times New Roman"/>
                <a:cs typeface="Times New Roman"/>
              </a:rPr>
              <a:t>TableName</a:t>
            </a:r>
            <a:r>
              <a:rPr lang="en-US" dirty="0">
                <a:solidFill>
                  <a:srgbClr val="FF0000"/>
                </a:solidFill>
                <a:latin typeface="Times New Roman"/>
                <a:cs typeface="Times New Roman"/>
              </a:rPr>
              <a:t>[</a:t>
            </a:r>
            <a:r>
              <a:rPr lang="en-US" dirty="0" err="1">
                <a:solidFill>
                  <a:srgbClr val="FF0000"/>
                </a:solidFill>
                <a:latin typeface="Times New Roman"/>
                <a:cs typeface="Times New Roman"/>
              </a:rPr>
              <a:t>MeasureName</a:t>
            </a:r>
            <a:r>
              <a:rPr lang="en-US" dirty="0">
                <a:solidFill>
                  <a:srgbClr val="FF0000"/>
                </a:solidFill>
                <a:latin typeface="Times New Roman"/>
                <a:cs typeface="Times New Roman"/>
              </a:rPr>
              <a:t>] = &lt;DAX expression for measure&gt;
</a:t>
            </a:r>
            <a:r>
              <a:rPr lang="en-US" dirty="0" err="1">
                <a:solidFill>
                  <a:srgbClr val="FF0000"/>
                </a:solidFill>
                <a:latin typeface="Times New Roman"/>
                <a:cs typeface="Times New Roman"/>
              </a:rPr>
              <a:t>Tên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bảng</a:t>
            </a:r>
            <a:r>
              <a:rPr lang="en-US" dirty="0">
                <a:solidFill>
                  <a:srgbClr val="FF0000"/>
                </a:solidFill>
                <a:latin typeface="Times New Roman"/>
                <a:cs typeface="Times New Roman"/>
              </a:rPr>
              <a:t>[</a:t>
            </a:r>
            <a:r>
              <a:rPr lang="en-US" dirty="0" err="1">
                <a:solidFill>
                  <a:srgbClr val="FF0000"/>
                </a:solidFill>
                <a:latin typeface="Times New Roman"/>
                <a:cs typeface="Times New Roman"/>
              </a:rPr>
              <a:t>tên</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chỉ</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số</a:t>
            </a:r>
            <a:r>
              <a:rPr lang="en-US" dirty="0">
                <a:solidFill>
                  <a:srgbClr val="FF0000"/>
                </a:solidFill>
                <a:latin typeface="Times New Roman"/>
                <a:cs typeface="Times New Roman"/>
              </a:rPr>
              <a:t>] = &lt;</a:t>
            </a:r>
            <a:r>
              <a:rPr lang="en-US" dirty="0" err="1">
                <a:solidFill>
                  <a:srgbClr val="FF0000"/>
                </a:solidFill>
                <a:latin typeface="Times New Roman"/>
                <a:cs typeface="Times New Roman"/>
              </a:rPr>
              <a:t>Biểu</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thức</a:t>
            </a:r>
            <a:r>
              <a:rPr lang="en-US" dirty="0">
                <a:solidFill>
                  <a:srgbClr val="FF0000"/>
                </a:solidFill>
                <a:latin typeface="Times New Roman"/>
                <a:cs typeface="Times New Roman"/>
              </a:rPr>
              <a:t> DAX </a:t>
            </a:r>
            <a:r>
              <a:rPr lang="en-US" dirty="0" err="1">
                <a:solidFill>
                  <a:srgbClr val="FF0000"/>
                </a:solidFill>
                <a:latin typeface="Times New Roman"/>
                <a:cs typeface="Times New Roman"/>
              </a:rPr>
              <a:t>cho</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chỉ</a:t>
            </a:r>
            <a:r>
              <a:rPr lang="en-US" dirty="0">
                <a:solidFill>
                  <a:srgbClr val="FF0000"/>
                </a:solidFill>
                <a:latin typeface="Times New Roman"/>
                <a:cs typeface="Times New Roman"/>
              </a:rPr>
              <a:t> </a:t>
            </a:r>
            <a:r>
              <a:rPr lang="en-US" dirty="0" err="1">
                <a:solidFill>
                  <a:srgbClr val="FF0000"/>
                </a:solidFill>
                <a:latin typeface="Times New Roman"/>
                <a:cs typeface="Times New Roman"/>
              </a:rPr>
              <a:t>số</a:t>
            </a:r>
            <a:r>
              <a:rPr lang="en-US" dirty="0">
                <a:solidFill>
                  <a:srgbClr val="FF0000"/>
                </a:solidFill>
                <a:latin typeface="Times New Roman"/>
                <a:cs typeface="Times New Roman"/>
              </a:rPr>
              <a:t>&gt;</a:t>
            </a:r>
            <a:endParaRPr lang="en-US">
              <a:solidFill>
                <a:srgbClr val="FF0000"/>
              </a:solidFill>
              <a:latin typeface="Times New Roman"/>
              <a:cs typeface="Times New Roman"/>
            </a:endParaRPr>
          </a:p>
        </p:txBody>
      </p:sp>
    </p:spTree>
    <p:extLst>
      <p:ext uri="{BB962C8B-B14F-4D97-AF65-F5344CB8AC3E}">
        <p14:creationId xmlns:p14="http://schemas.microsoft.com/office/powerpoint/2010/main" val="2044672545"/>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SO SÁNH CALCULATED COLUMNS VÀ MEASURES</a:t>
            </a:r>
            <a:endParaRPr lang="en-US"/>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5F5B8D6-4337-3601-27C7-F5A535BFDC0B}"/>
              </a:ext>
            </a:extLst>
          </p:cNvPr>
          <p:cNvSpPr txBox="1"/>
          <p:nvPr/>
        </p:nvSpPr>
        <p:spPr>
          <a:xfrm>
            <a:off x="1553989" y="2102450"/>
            <a:ext cx="3724279" cy="26530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dirty="0">
                <a:latin typeface="Times New Roman"/>
                <a:ea typeface="+mn-lt"/>
                <a:cs typeface="Times New Roman"/>
              </a:rPr>
              <a:t>- Các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được</a:t>
            </a:r>
            <a:r>
              <a:rPr lang="en-US" sz="2000" dirty="0">
                <a:latin typeface="Times New Roman"/>
                <a:ea typeface="+mn-lt"/>
                <a:cs typeface="Times New Roman"/>
              </a:rPr>
              <a:t> </a:t>
            </a:r>
            <a:r>
              <a:rPr lang="en-US" sz="2000" dirty="0" err="1">
                <a:latin typeface="Times New Roman"/>
                <a:ea typeface="+mn-lt"/>
                <a:cs typeface="Times New Roman"/>
              </a:rPr>
              <a:t>tính</a:t>
            </a:r>
            <a:r>
              <a:rPr lang="en-US" sz="2000" dirty="0">
                <a:latin typeface="Times New Roman"/>
                <a:ea typeface="+mn-lt"/>
                <a:cs typeface="Times New Roman"/>
              </a:rPr>
              <a:t> </a:t>
            </a:r>
            <a:r>
              <a:rPr lang="en-US" sz="2000" dirty="0" err="1">
                <a:latin typeface="Times New Roman"/>
                <a:ea typeface="+mn-lt"/>
                <a:cs typeface="Times New Roman"/>
              </a:rPr>
              <a:t>toán</a:t>
            </a:r>
            <a:r>
              <a:rPr lang="en-US" sz="2000" dirty="0">
                <a:latin typeface="Times New Roman"/>
                <a:ea typeface="+mn-lt"/>
                <a:cs typeface="Times New Roman"/>
              </a:rPr>
              <a:t> </a:t>
            </a:r>
            <a:r>
              <a:rPr lang="en-US" sz="2000" dirty="0" err="1">
                <a:latin typeface="Times New Roman"/>
                <a:ea typeface="+mn-lt"/>
                <a:cs typeface="Times New Roman"/>
              </a:rPr>
              <a:t>dựa</a:t>
            </a:r>
            <a:r>
              <a:rPr lang="en-US" sz="2000" dirty="0">
                <a:latin typeface="Times New Roman"/>
                <a:ea typeface="+mn-lt"/>
                <a:cs typeface="Times New Roman"/>
              </a:rPr>
              <a:t> </a:t>
            </a:r>
            <a:r>
              <a:rPr lang="en-US" sz="2000" dirty="0" err="1">
                <a:latin typeface="Times New Roman"/>
                <a:ea typeface="+mn-lt"/>
                <a:cs typeface="Times New Roman"/>
              </a:rPr>
              <a:t>vào</a:t>
            </a:r>
            <a:r>
              <a:rPr lang="en-US" sz="2000" dirty="0">
                <a:latin typeface="Times New Roman"/>
                <a:ea typeface="+mn-lt"/>
                <a:cs typeface="Times New Roman"/>
              </a:rPr>
              <a:t> </a:t>
            </a:r>
            <a:r>
              <a:rPr lang="en-US" sz="2000" dirty="0" err="1">
                <a:latin typeface="Times New Roman"/>
                <a:ea typeface="+mn-lt"/>
                <a:cs typeface="Times New Roman"/>
              </a:rPr>
              <a:t>thông</a:t>
            </a:r>
            <a:r>
              <a:rPr lang="en-US" sz="2000" dirty="0">
                <a:latin typeface="Times New Roman"/>
                <a:ea typeface="+mn-lt"/>
                <a:cs typeface="Times New Roman"/>
              </a:rPr>
              <a:t> tin </a:t>
            </a:r>
            <a:r>
              <a:rPr lang="en-US" sz="2000" dirty="0" err="1">
                <a:latin typeface="Times New Roman"/>
                <a:ea typeface="+mn-lt"/>
                <a:cs typeface="Times New Roman"/>
              </a:rPr>
              <a:t>của</a:t>
            </a:r>
            <a:r>
              <a:rPr lang="en-US" sz="2000" dirty="0">
                <a:latin typeface="Times New Roman"/>
                <a:ea typeface="+mn-lt"/>
                <a:cs typeface="Times New Roman"/>
              </a:rPr>
              <a:t> </a:t>
            </a:r>
            <a:r>
              <a:rPr lang="en-US" sz="2000" dirty="0" err="1">
                <a:latin typeface="Times New Roman"/>
                <a:ea typeface="+mn-lt"/>
                <a:cs typeface="Times New Roman"/>
              </a:rPr>
              <a:t>mỗi</a:t>
            </a:r>
            <a:r>
              <a:rPr lang="en-US" sz="2000" dirty="0">
                <a:latin typeface="Times New Roman"/>
                <a:ea typeface="+mn-lt"/>
                <a:cs typeface="Times New Roman"/>
              </a:rPr>
              <a:t> </a:t>
            </a:r>
            <a:r>
              <a:rPr lang="en-US" sz="2000" dirty="0" err="1">
                <a:latin typeface="Times New Roman"/>
                <a:ea typeface="+mn-lt"/>
                <a:cs typeface="Times New Roman"/>
              </a:rPr>
              <a:t>hàng</a:t>
            </a:r>
            <a:r>
              <a:rPr lang="en-US" sz="2000" dirty="0">
                <a:latin typeface="Times New Roman"/>
                <a:ea typeface="+mn-lt"/>
                <a:cs typeface="Times New Roman"/>
              </a:rPr>
              <a:t> </a:t>
            </a:r>
            <a:r>
              <a:rPr lang="en-US" sz="2000" dirty="0" err="1">
                <a:latin typeface="Times New Roman"/>
                <a:ea typeface="+mn-lt"/>
                <a:cs typeface="Times New Roman"/>
              </a:rPr>
              <a:t>trong</a:t>
            </a:r>
            <a:r>
              <a:rPr lang="en-US" sz="2000" dirty="0">
                <a:latin typeface="Times New Roman"/>
                <a:ea typeface="+mn-lt"/>
                <a:cs typeface="Times New Roman"/>
              </a:rPr>
              <a:t> </a:t>
            </a:r>
            <a:r>
              <a:rPr lang="en-US" sz="2000" dirty="0" err="1">
                <a:latin typeface="Times New Roman"/>
                <a:ea typeface="+mn-lt"/>
                <a:cs typeface="Times New Roman"/>
              </a:rPr>
              <a:t>bảng</a:t>
            </a:r>
            <a:r>
              <a:rPr lang="en-US" sz="2000" dirty="0">
                <a:latin typeface="Times New Roman"/>
                <a:ea typeface="+mn-lt"/>
                <a:cs typeface="Times New Roman"/>
              </a:rPr>
              <a:t> (row context).</a:t>
            </a:r>
            <a:endParaRPr lang="en-US" sz="2000" dirty="0">
              <a:latin typeface="Times New Roman"/>
              <a:cs typeface="Times New Roman"/>
            </a:endParaRPr>
          </a:p>
          <a:p>
            <a:pPr algn="just"/>
            <a:r>
              <a:rPr lang="en-US" sz="2000" dirty="0">
                <a:latin typeface="Times New Roman"/>
                <a:ea typeface="+mn-lt"/>
                <a:cs typeface="Times New Roman"/>
              </a:rPr>
              <a:t>- Tăng </a:t>
            </a:r>
            <a:r>
              <a:rPr lang="en-US" sz="2000" dirty="0" err="1">
                <a:latin typeface="Times New Roman"/>
                <a:ea typeface="+mn-lt"/>
                <a:cs typeface="Times New Roman"/>
              </a:rPr>
              <a:t>dữ</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a:t>
            </a:r>
            <a:r>
              <a:rPr lang="en-US" sz="2000" dirty="0" err="1">
                <a:latin typeface="Times New Roman"/>
                <a:ea typeface="+mn-lt"/>
                <a:cs typeface="Times New Roman"/>
              </a:rPr>
              <a:t>mới</a:t>
            </a:r>
            <a:r>
              <a:rPr lang="en-US" sz="2000" dirty="0">
                <a:latin typeface="Times New Roman"/>
                <a:ea typeface="+mn-lt"/>
                <a:cs typeface="Times New Roman"/>
              </a:rPr>
              <a:t> </a:t>
            </a:r>
            <a:r>
              <a:rPr lang="en-US" sz="2000" dirty="0" err="1">
                <a:latin typeface="Times New Roman"/>
                <a:ea typeface="+mn-lt"/>
                <a:cs typeface="Times New Roman"/>
              </a:rPr>
              <a:t>trong</a:t>
            </a:r>
            <a:r>
              <a:rPr lang="en-US" sz="2000" dirty="0">
                <a:latin typeface="Times New Roman"/>
                <a:ea typeface="+mn-lt"/>
                <a:cs typeface="Times New Roman"/>
              </a:rPr>
              <a:t> </a:t>
            </a:r>
            <a:r>
              <a:rPr lang="en-US" sz="2000" dirty="0" err="1">
                <a:latin typeface="Times New Roman"/>
                <a:ea typeface="+mn-lt"/>
                <a:cs typeface="Times New Roman"/>
              </a:rPr>
              <a:t>bảng</a:t>
            </a:r>
            <a:r>
              <a:rPr lang="en-US" sz="2000" dirty="0">
                <a:latin typeface="Times New Roman"/>
                <a:ea typeface="+mn-lt"/>
                <a:cs typeface="Times New Roman"/>
              </a:rPr>
              <a:t>.</a:t>
            </a:r>
          </a:p>
          <a:p>
            <a:pPr algn="just">
              <a:lnSpc>
                <a:spcPct val="150000"/>
              </a:lnSpc>
            </a:pPr>
            <a:r>
              <a:rPr lang="en-US" sz="2000" dirty="0">
                <a:latin typeface="Times New Roman"/>
                <a:ea typeface="+mn-lt"/>
                <a:cs typeface="Times New Roman"/>
              </a:rPr>
              <a:t>- </a:t>
            </a:r>
            <a:r>
              <a:rPr lang="en-US" sz="2000" dirty="0" err="1">
                <a:latin typeface="Times New Roman"/>
                <a:ea typeface="+mn-lt"/>
                <a:cs typeface="Times New Roman"/>
              </a:rPr>
              <a:t>Tính</a:t>
            </a:r>
            <a:r>
              <a:rPr lang="en-US" sz="2000" dirty="0">
                <a:latin typeface="Times New Roman"/>
                <a:ea typeface="+mn-lt"/>
                <a:cs typeface="Times New Roman"/>
              </a:rPr>
              <a:t> </a:t>
            </a:r>
            <a:r>
              <a:rPr lang="en-US" sz="2000" dirty="0" err="1">
                <a:latin typeface="Times New Roman"/>
                <a:ea typeface="+mn-lt"/>
                <a:cs typeface="Times New Roman"/>
              </a:rPr>
              <a:t>toán</a:t>
            </a:r>
            <a:r>
              <a:rPr lang="en-US" sz="2000" dirty="0">
                <a:latin typeface="Times New Roman"/>
                <a:ea typeface="+mn-lt"/>
                <a:cs typeface="Times New Roman"/>
              </a:rPr>
              <a:t> </a:t>
            </a:r>
            <a:r>
              <a:rPr lang="en-US" sz="2000" dirty="0" err="1">
                <a:latin typeface="Times New Roman"/>
                <a:ea typeface="+mn-lt"/>
                <a:cs typeface="Times New Roman"/>
              </a:rPr>
              <a:t>lại</a:t>
            </a:r>
            <a:r>
              <a:rPr lang="en-US" sz="2000" dirty="0">
                <a:latin typeface="Times New Roman"/>
                <a:ea typeface="+mn-lt"/>
                <a:cs typeface="Times New Roman"/>
              </a:rPr>
              <a:t> </a:t>
            </a:r>
            <a:r>
              <a:rPr lang="en-US" sz="2000" dirty="0" err="1">
                <a:latin typeface="Times New Roman"/>
                <a:ea typeface="+mn-lt"/>
                <a:cs typeface="Times New Roman"/>
              </a:rPr>
              <a:t>khi</a:t>
            </a:r>
            <a:r>
              <a:rPr lang="en-US" sz="2000" dirty="0">
                <a:latin typeface="Times New Roman"/>
                <a:ea typeface="+mn-lt"/>
                <a:cs typeface="Times New Roman"/>
              </a:rPr>
              <a:t> refresh </a:t>
            </a:r>
            <a:r>
              <a:rPr lang="en-US" sz="2000" dirty="0" err="1">
                <a:latin typeface="Times New Roman"/>
                <a:ea typeface="+mn-lt"/>
                <a:cs typeface="Times New Roman"/>
              </a:rPr>
              <a:t>nguồn</a:t>
            </a:r>
            <a:r>
              <a:rPr lang="en-US" sz="2000" dirty="0">
                <a:latin typeface="Times New Roman"/>
                <a:ea typeface="+mn-lt"/>
                <a:cs typeface="Times New Roman"/>
              </a:rPr>
              <a:t> </a:t>
            </a:r>
            <a:r>
              <a:rPr lang="en-US" sz="2000" dirty="0" err="1">
                <a:latin typeface="Times New Roman"/>
                <a:ea typeface="+mn-lt"/>
                <a:cs typeface="Times New Roman"/>
              </a:rPr>
              <a:t>dữ</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hay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sự</a:t>
            </a:r>
            <a:r>
              <a:rPr lang="en-US" sz="2000" dirty="0">
                <a:latin typeface="Times New Roman"/>
                <a:ea typeface="+mn-lt"/>
                <a:cs typeface="Times New Roman"/>
              </a:rPr>
              <a:t> </a:t>
            </a:r>
            <a:r>
              <a:rPr lang="en-US" sz="2000" dirty="0" err="1">
                <a:latin typeface="Times New Roman"/>
                <a:ea typeface="+mn-lt"/>
                <a:cs typeface="Times New Roman"/>
              </a:rPr>
              <a:t>thay</a:t>
            </a:r>
            <a:r>
              <a:rPr lang="en-US" sz="2000" dirty="0">
                <a:latin typeface="Times New Roman"/>
                <a:ea typeface="+mn-lt"/>
                <a:cs typeface="Times New Roman"/>
              </a:rPr>
              <a:t> </a:t>
            </a:r>
            <a:r>
              <a:rPr lang="en-US" sz="2000" dirty="0" err="1">
                <a:latin typeface="Times New Roman"/>
                <a:ea typeface="+mn-lt"/>
                <a:cs typeface="Times New Roman"/>
              </a:rPr>
              <a:t>đổi</a:t>
            </a:r>
            <a:r>
              <a:rPr lang="en-US" sz="2000" dirty="0">
                <a:latin typeface="Times New Roman"/>
                <a:ea typeface="+mn-lt"/>
                <a:cs typeface="Times New Roman"/>
              </a:rPr>
              <a:t> </a:t>
            </a:r>
            <a:r>
              <a:rPr lang="en-US" sz="2000" dirty="0" err="1">
                <a:latin typeface="Times New Roman"/>
                <a:ea typeface="+mn-lt"/>
                <a:cs typeface="Times New Roman"/>
              </a:rPr>
              <a:t>các</a:t>
            </a:r>
            <a:r>
              <a:rPr lang="en-US" sz="2000" dirty="0">
                <a:latin typeface="Times New Roman"/>
                <a:ea typeface="+mn-lt"/>
                <a:cs typeface="Times New Roman"/>
              </a:rPr>
              <a:t> </a:t>
            </a:r>
            <a:r>
              <a:rPr lang="en-US" sz="2000" dirty="0" err="1">
                <a:latin typeface="Times New Roman"/>
                <a:ea typeface="+mn-lt"/>
                <a:cs typeface="Times New Roman"/>
              </a:rPr>
              <a:t>cột</a:t>
            </a:r>
            <a:r>
              <a:rPr lang="en-US" sz="2000" dirty="0">
                <a:latin typeface="Times New Roman"/>
                <a:ea typeface="+mn-lt"/>
                <a:cs typeface="Times New Roman"/>
              </a:rPr>
              <a:t> </a:t>
            </a:r>
            <a:r>
              <a:rPr lang="en-US" sz="2000" dirty="0" err="1">
                <a:latin typeface="Times New Roman"/>
                <a:ea typeface="+mn-lt"/>
                <a:cs typeface="Times New Roman"/>
              </a:rPr>
              <a:t>liên</a:t>
            </a:r>
            <a:r>
              <a:rPr lang="en-US" sz="2000" dirty="0">
                <a:latin typeface="Times New Roman"/>
                <a:ea typeface="+mn-lt"/>
                <a:cs typeface="Times New Roman"/>
              </a:rPr>
              <a:t> </a:t>
            </a:r>
            <a:r>
              <a:rPr lang="en-US" sz="2000" dirty="0" err="1">
                <a:latin typeface="Times New Roman"/>
                <a:ea typeface="+mn-lt"/>
                <a:cs typeface="Times New Roman"/>
              </a:rPr>
              <a:t>quan</a:t>
            </a:r>
            <a:r>
              <a:rPr lang="en-US" sz="2000" dirty="0">
                <a:latin typeface="Times New Roman"/>
                <a:ea typeface="+mn-lt"/>
                <a:cs typeface="Times New Roman"/>
              </a:rPr>
              <a:t>.</a:t>
            </a:r>
          </a:p>
        </p:txBody>
      </p:sp>
      <p:sp>
        <p:nvSpPr>
          <p:cNvPr id="10" name="TextBox 9">
            <a:extLst>
              <a:ext uri="{FF2B5EF4-FFF2-40B4-BE49-F238E27FC236}">
                <a16:creationId xmlns:a16="http://schemas.microsoft.com/office/drawing/2014/main" id="{E0A8BC91-15DC-3CE9-E042-43ECF8A3EAE0}"/>
              </a:ext>
            </a:extLst>
          </p:cNvPr>
          <p:cNvSpPr txBox="1"/>
          <p:nvPr/>
        </p:nvSpPr>
        <p:spPr>
          <a:xfrm>
            <a:off x="6863760" y="2046420"/>
            <a:ext cx="3724279" cy="3114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dirty="0">
                <a:latin typeface="Times New Roman"/>
                <a:ea typeface="+mn-lt"/>
                <a:cs typeface="Times New Roman"/>
              </a:rPr>
              <a:t>- Các </a:t>
            </a:r>
            <a:r>
              <a:rPr lang="en-US" sz="2000" dirty="0" err="1">
                <a:latin typeface="Times New Roman"/>
                <a:ea typeface="+mn-lt"/>
                <a:cs typeface="Times New Roman"/>
              </a:rPr>
              <a:t>giá</a:t>
            </a:r>
            <a:r>
              <a:rPr lang="en-US" sz="2000" dirty="0">
                <a:latin typeface="Times New Roman"/>
                <a:ea typeface="+mn-lt"/>
                <a:cs typeface="Times New Roman"/>
              </a:rPr>
              <a:t> </a:t>
            </a:r>
            <a:r>
              <a:rPr lang="en-US" sz="2000" dirty="0" err="1">
                <a:latin typeface="Times New Roman"/>
                <a:ea typeface="+mn-lt"/>
                <a:cs typeface="Times New Roman"/>
              </a:rPr>
              <a:t>trị</a:t>
            </a:r>
            <a:r>
              <a:rPr lang="en-US" sz="2000" dirty="0">
                <a:latin typeface="Times New Roman"/>
                <a:ea typeface="+mn-lt"/>
                <a:cs typeface="Times New Roman"/>
              </a:rPr>
              <a:t> </a:t>
            </a:r>
            <a:r>
              <a:rPr lang="en-US" sz="2000" dirty="0" err="1">
                <a:latin typeface="Times New Roman"/>
                <a:ea typeface="+mn-lt"/>
                <a:cs typeface="Times New Roman"/>
              </a:rPr>
              <a:t>được</a:t>
            </a:r>
            <a:r>
              <a:rPr lang="en-US" sz="2000" dirty="0">
                <a:latin typeface="Times New Roman"/>
                <a:ea typeface="+mn-lt"/>
                <a:cs typeface="Times New Roman"/>
              </a:rPr>
              <a:t> </a:t>
            </a:r>
            <a:r>
              <a:rPr lang="en-US" sz="2000" dirty="0" err="1">
                <a:latin typeface="Times New Roman"/>
                <a:ea typeface="+mn-lt"/>
                <a:cs typeface="Times New Roman"/>
              </a:rPr>
              <a:t>tính</a:t>
            </a:r>
            <a:r>
              <a:rPr lang="en-US" sz="2000" dirty="0">
                <a:latin typeface="Times New Roman"/>
                <a:ea typeface="+mn-lt"/>
                <a:cs typeface="Times New Roman"/>
              </a:rPr>
              <a:t> </a:t>
            </a:r>
            <a:r>
              <a:rPr lang="en-US" sz="2000" dirty="0" err="1">
                <a:latin typeface="Times New Roman"/>
                <a:ea typeface="+mn-lt"/>
                <a:cs typeface="Times New Roman"/>
              </a:rPr>
              <a:t>toán</a:t>
            </a:r>
            <a:r>
              <a:rPr lang="en-US" sz="2000" dirty="0">
                <a:latin typeface="Times New Roman"/>
                <a:ea typeface="+mn-lt"/>
                <a:cs typeface="Times New Roman"/>
              </a:rPr>
              <a:t> </a:t>
            </a:r>
            <a:r>
              <a:rPr lang="en-US" sz="2000" dirty="0" err="1">
                <a:latin typeface="Times New Roman"/>
                <a:ea typeface="+mn-lt"/>
                <a:cs typeface="Times New Roman"/>
              </a:rPr>
              <a:t>dựa</a:t>
            </a:r>
            <a:r>
              <a:rPr lang="en-US" sz="2000" dirty="0">
                <a:latin typeface="Times New Roman"/>
                <a:ea typeface="+mn-lt"/>
                <a:cs typeface="Times New Roman"/>
              </a:rPr>
              <a:t> </a:t>
            </a:r>
            <a:r>
              <a:rPr lang="en-US" sz="2000" dirty="0" err="1">
                <a:latin typeface="Times New Roman"/>
                <a:ea typeface="+mn-lt"/>
                <a:cs typeface="Times New Roman"/>
              </a:rPr>
              <a:t>vào</a:t>
            </a:r>
            <a:r>
              <a:rPr lang="en-US" sz="2000" dirty="0">
                <a:latin typeface="Times New Roman"/>
                <a:ea typeface="+mn-lt"/>
                <a:cs typeface="Times New Roman"/>
              </a:rPr>
              <a:t> </a:t>
            </a:r>
            <a:r>
              <a:rPr lang="en-US" sz="2000" dirty="0" err="1">
                <a:latin typeface="Times New Roman"/>
                <a:ea typeface="+mn-lt"/>
                <a:cs typeface="Times New Roman"/>
              </a:rPr>
              <a:t>thông</a:t>
            </a:r>
            <a:r>
              <a:rPr lang="en-US" sz="2000" dirty="0">
                <a:latin typeface="Times New Roman"/>
                <a:ea typeface="+mn-lt"/>
                <a:cs typeface="Times New Roman"/>
              </a:rPr>
              <a:t> tin </a:t>
            </a:r>
            <a:r>
              <a:rPr lang="en-US" sz="2000" dirty="0" err="1">
                <a:latin typeface="Times New Roman"/>
                <a:ea typeface="+mn-lt"/>
                <a:cs typeface="Times New Roman"/>
              </a:rPr>
              <a:t>của</a:t>
            </a:r>
            <a:r>
              <a:rPr lang="en-US" sz="2000" dirty="0">
                <a:latin typeface="Times New Roman"/>
                <a:ea typeface="+mn-lt"/>
                <a:cs typeface="Times New Roman"/>
              </a:rPr>
              <a:t> filters </a:t>
            </a:r>
            <a:r>
              <a:rPr lang="en-US" sz="2000" dirty="0" err="1">
                <a:latin typeface="Times New Roman"/>
                <a:ea typeface="+mn-lt"/>
                <a:cs typeface="Times New Roman"/>
              </a:rPr>
              <a:t>trong</a:t>
            </a:r>
            <a:r>
              <a:rPr lang="en-US" sz="2000" dirty="0">
                <a:latin typeface="Times New Roman"/>
                <a:ea typeface="+mn-lt"/>
                <a:cs typeface="Times New Roman"/>
              </a:rPr>
              <a:t> report (filter context).</a:t>
            </a:r>
            <a:endParaRPr lang="en-US" sz="2000" dirty="0">
              <a:latin typeface="Times New Roman"/>
              <a:cs typeface="Times New Roman"/>
            </a:endParaRPr>
          </a:p>
          <a:p>
            <a:pPr algn="just"/>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tăng</a:t>
            </a:r>
            <a:r>
              <a:rPr lang="en-US" sz="2000" dirty="0">
                <a:latin typeface="Times New Roman"/>
                <a:ea typeface="+mn-lt"/>
                <a:cs typeface="Times New Roman"/>
              </a:rPr>
              <a:t> </a:t>
            </a:r>
            <a:r>
              <a:rPr lang="en-US" sz="2000" dirty="0" err="1">
                <a:latin typeface="Times New Roman"/>
                <a:ea typeface="+mn-lt"/>
                <a:cs typeface="Times New Roman"/>
              </a:rPr>
              <a:t>dữ</a:t>
            </a:r>
            <a:r>
              <a:rPr lang="en-US" sz="2000" dirty="0">
                <a:latin typeface="Times New Roman"/>
                <a:ea typeface="+mn-lt"/>
                <a:cs typeface="Times New Roman"/>
              </a:rPr>
              <a:t> </a:t>
            </a:r>
            <a:r>
              <a:rPr lang="en-US" sz="2000" dirty="0" err="1">
                <a:latin typeface="Times New Roman"/>
                <a:ea typeface="+mn-lt"/>
                <a:cs typeface="Times New Roman"/>
              </a:rPr>
              <a:t>liệu</a:t>
            </a:r>
            <a:r>
              <a:rPr lang="en-US" sz="2000" dirty="0">
                <a:latin typeface="Times New Roman"/>
                <a:ea typeface="+mn-lt"/>
                <a:cs typeface="Times New Roman"/>
              </a:rPr>
              <a:t> </a:t>
            </a:r>
            <a:r>
              <a:rPr lang="en-US" sz="2000" dirty="0" err="1">
                <a:latin typeface="Times New Roman"/>
                <a:ea typeface="+mn-lt"/>
                <a:cs typeface="Times New Roman"/>
              </a:rPr>
              <a:t>mới</a:t>
            </a:r>
            <a:r>
              <a:rPr lang="en-US" sz="2000" dirty="0">
                <a:latin typeface="Times New Roman"/>
                <a:ea typeface="+mn-lt"/>
                <a:cs typeface="Times New Roman"/>
              </a:rPr>
              <a:t> </a:t>
            </a:r>
            <a:r>
              <a:rPr lang="en-US" sz="2000" dirty="0" err="1">
                <a:latin typeface="Times New Roman"/>
                <a:ea typeface="+mn-lt"/>
                <a:cs typeface="Times New Roman"/>
              </a:rPr>
              <a:t>trong</a:t>
            </a:r>
            <a:r>
              <a:rPr lang="en-US" sz="2000" dirty="0">
                <a:latin typeface="Times New Roman"/>
                <a:ea typeface="+mn-lt"/>
                <a:cs typeface="Times New Roman"/>
              </a:rPr>
              <a:t> bảng.</a:t>
            </a:r>
          </a:p>
          <a:p>
            <a:pPr algn="just"/>
            <a:r>
              <a:rPr lang="en-US" sz="2000" dirty="0">
                <a:latin typeface="Times New Roman"/>
                <a:ea typeface="+mn-lt"/>
                <a:cs typeface="Times New Roman"/>
              </a:rPr>
              <a:t>- </a:t>
            </a:r>
            <a:r>
              <a:rPr lang="en-US" sz="2000" dirty="0" err="1">
                <a:latin typeface="Times New Roman"/>
                <a:ea typeface="+mn-lt"/>
                <a:cs typeface="Times New Roman"/>
              </a:rPr>
              <a:t>Tính</a:t>
            </a:r>
            <a:r>
              <a:rPr lang="en-US" sz="2000" dirty="0">
                <a:latin typeface="Times New Roman"/>
                <a:ea typeface="+mn-lt"/>
                <a:cs typeface="Times New Roman"/>
              </a:rPr>
              <a:t> </a:t>
            </a:r>
            <a:r>
              <a:rPr lang="en-US" sz="2000" dirty="0" err="1">
                <a:latin typeface="Times New Roman"/>
                <a:ea typeface="+mn-lt"/>
                <a:cs typeface="Times New Roman"/>
              </a:rPr>
              <a:t>toán</a:t>
            </a:r>
            <a:r>
              <a:rPr lang="en-US" sz="2000" dirty="0">
                <a:latin typeface="Times New Roman"/>
                <a:ea typeface="+mn-lt"/>
                <a:cs typeface="Times New Roman"/>
              </a:rPr>
              <a:t> </a:t>
            </a:r>
            <a:r>
              <a:rPr lang="en-US" sz="2000" dirty="0" err="1">
                <a:latin typeface="Times New Roman"/>
                <a:ea typeface="+mn-lt"/>
                <a:cs typeface="Times New Roman"/>
              </a:rPr>
              <a:t>lại</a:t>
            </a:r>
            <a:r>
              <a:rPr lang="en-US" sz="2000" dirty="0">
                <a:latin typeface="Times New Roman"/>
                <a:ea typeface="+mn-lt"/>
                <a:cs typeface="Times New Roman"/>
              </a:rPr>
              <a:t> </a:t>
            </a:r>
            <a:r>
              <a:rPr lang="en-US" sz="2000" dirty="0" err="1">
                <a:latin typeface="Times New Roman"/>
                <a:ea typeface="+mn-lt"/>
                <a:cs typeface="Times New Roman"/>
              </a:rPr>
              <a:t>khi</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sự</a:t>
            </a:r>
            <a:r>
              <a:rPr lang="en-US" sz="2000" dirty="0">
                <a:latin typeface="Times New Roman"/>
                <a:ea typeface="+mn-lt"/>
                <a:cs typeface="Times New Roman"/>
              </a:rPr>
              <a:t> </a:t>
            </a:r>
            <a:r>
              <a:rPr lang="en-US" sz="2000" dirty="0" err="1">
                <a:latin typeface="Times New Roman"/>
                <a:ea typeface="+mn-lt"/>
                <a:cs typeface="Times New Roman"/>
              </a:rPr>
              <a:t>thay</a:t>
            </a:r>
            <a:r>
              <a:rPr lang="en-US" sz="2000" dirty="0">
                <a:latin typeface="Times New Roman"/>
                <a:ea typeface="+mn-lt"/>
                <a:cs typeface="Times New Roman"/>
              </a:rPr>
              <a:t> </a:t>
            </a:r>
            <a:r>
              <a:rPr lang="en-US" sz="2000" dirty="0" err="1">
                <a:latin typeface="Times New Roman"/>
                <a:ea typeface="+mn-lt"/>
                <a:cs typeface="Times New Roman"/>
              </a:rPr>
              <a:t>đổi</a:t>
            </a:r>
            <a:r>
              <a:rPr lang="en-US" sz="2000" dirty="0">
                <a:latin typeface="Times New Roman"/>
                <a:ea typeface="+mn-lt"/>
                <a:cs typeface="Times New Roman"/>
              </a:rPr>
              <a:t> filter </a:t>
            </a:r>
            <a:r>
              <a:rPr lang="en-US" sz="2000" dirty="0" err="1">
                <a:latin typeface="Times New Roman"/>
                <a:ea typeface="+mn-lt"/>
                <a:cs typeface="Times New Roman"/>
              </a:rPr>
              <a:t>trong</a:t>
            </a:r>
            <a:r>
              <a:rPr lang="en-US" sz="2000" dirty="0">
                <a:latin typeface="Times New Roman"/>
                <a:ea typeface="+mn-lt"/>
                <a:cs typeface="Times New Roman"/>
              </a:rPr>
              <a:t> report.</a:t>
            </a:r>
          </a:p>
          <a:p>
            <a:pPr algn="just">
              <a:lnSpc>
                <a:spcPct val="150000"/>
              </a:lnSpc>
            </a:pPr>
            <a:r>
              <a:rPr lang="en-US" sz="2000" dirty="0">
                <a:latin typeface="Times New Roman"/>
                <a:ea typeface="+mn-lt"/>
                <a:cs typeface="Times New Roman"/>
              </a:rPr>
              <a:t>- </a:t>
            </a:r>
            <a:r>
              <a:rPr lang="en-US" sz="2000" dirty="0" err="1">
                <a:latin typeface="Times New Roman"/>
                <a:ea typeface="+mn-lt"/>
                <a:cs typeface="Times New Roman"/>
              </a:rPr>
              <a:t>Luôn</a:t>
            </a:r>
            <a:r>
              <a:rPr lang="en-US" sz="2000" dirty="0">
                <a:latin typeface="Times New Roman"/>
                <a:ea typeface="+mn-lt"/>
                <a:cs typeface="Times New Roman"/>
              </a:rPr>
              <a:t> </a:t>
            </a:r>
            <a:r>
              <a:rPr lang="en-US" sz="2000" dirty="0" err="1">
                <a:latin typeface="Times New Roman"/>
                <a:ea typeface="+mn-lt"/>
                <a:cs typeface="Times New Roman"/>
              </a:rPr>
              <a:t>luôn</a:t>
            </a:r>
            <a:r>
              <a:rPr lang="en-US" sz="2000" dirty="0">
                <a:latin typeface="Times New Roman"/>
                <a:ea typeface="+mn-lt"/>
                <a:cs typeface="Times New Roman"/>
              </a:rPr>
              <a:t> </a:t>
            </a:r>
            <a:r>
              <a:rPr lang="en-US" sz="2000" dirty="0" err="1">
                <a:latin typeface="Times New Roman"/>
                <a:ea typeface="+mn-lt"/>
                <a:cs typeface="Times New Roman"/>
              </a:rPr>
              <a:t>được</a:t>
            </a:r>
            <a:r>
              <a:rPr lang="en-US" sz="2000" dirty="0">
                <a:latin typeface="Times New Roman"/>
                <a:ea typeface="+mn-lt"/>
                <a:cs typeface="Times New Roman"/>
              </a:rPr>
              <a:t> </a:t>
            </a:r>
            <a:r>
              <a:rPr lang="en-US" sz="2000" dirty="0" err="1">
                <a:latin typeface="Times New Roman"/>
                <a:ea typeface="+mn-lt"/>
                <a:cs typeface="Times New Roman"/>
              </a:rPr>
              <a:t>sử</a:t>
            </a:r>
            <a:r>
              <a:rPr lang="en-US" sz="2000" dirty="0">
                <a:latin typeface="Times New Roman"/>
                <a:ea typeface="+mn-lt"/>
                <a:cs typeface="Times New Roman"/>
              </a:rPr>
              <a:t> </a:t>
            </a:r>
            <a:r>
              <a:rPr lang="en-US" sz="2000" dirty="0" err="1">
                <a:latin typeface="Times New Roman"/>
                <a:ea typeface="+mn-lt"/>
                <a:cs typeface="Times New Roman"/>
              </a:rPr>
              <a:t>dụng</a:t>
            </a:r>
            <a:r>
              <a:rPr lang="en-US" sz="2000" dirty="0">
                <a:latin typeface="Times New Roman"/>
                <a:ea typeface="+mn-lt"/>
                <a:cs typeface="Times New Roman"/>
              </a:rPr>
              <a:t> </a:t>
            </a:r>
            <a:r>
              <a:rPr lang="en-US" sz="2000" dirty="0" err="1">
                <a:latin typeface="Times New Roman"/>
                <a:ea typeface="+mn-lt"/>
                <a:cs typeface="Times New Roman"/>
              </a:rPr>
              <a:t>trong</a:t>
            </a:r>
            <a:r>
              <a:rPr lang="en-US" sz="2000" dirty="0">
                <a:latin typeface="Times New Roman"/>
                <a:ea typeface="+mn-lt"/>
                <a:cs typeface="Times New Roman"/>
              </a:rPr>
              <a:t> </a:t>
            </a:r>
            <a:r>
              <a:rPr lang="en-US" sz="2000" dirty="0" err="1">
                <a:latin typeface="Times New Roman"/>
                <a:ea typeface="+mn-lt"/>
                <a:cs typeface="Times New Roman"/>
              </a:rPr>
              <a:t>truờng</a:t>
            </a:r>
            <a:r>
              <a:rPr lang="en-US" sz="2000" dirty="0">
                <a:latin typeface="Times New Roman"/>
                <a:ea typeface="+mn-lt"/>
                <a:cs typeface="Times New Roman"/>
              </a:rPr>
              <a:t> values </a:t>
            </a:r>
            <a:r>
              <a:rPr lang="en-US" sz="2000" dirty="0" err="1">
                <a:latin typeface="Times New Roman"/>
                <a:ea typeface="+mn-lt"/>
                <a:cs typeface="Times New Roman"/>
              </a:rPr>
              <a:t>của</a:t>
            </a:r>
            <a:r>
              <a:rPr lang="en-US" sz="2000" dirty="0">
                <a:latin typeface="Times New Roman"/>
                <a:ea typeface="+mn-lt"/>
                <a:cs typeface="Times New Roman"/>
              </a:rPr>
              <a:t> visual.</a:t>
            </a:r>
          </a:p>
        </p:txBody>
      </p:sp>
      <p:sp>
        <p:nvSpPr>
          <p:cNvPr id="12" name="TextBox 11">
            <a:extLst>
              <a:ext uri="{FF2B5EF4-FFF2-40B4-BE49-F238E27FC236}">
                <a16:creationId xmlns:a16="http://schemas.microsoft.com/office/drawing/2014/main" id="{6F5E50C1-B158-F710-6BB3-0E74318FF060}"/>
              </a:ext>
            </a:extLst>
          </p:cNvPr>
          <p:cNvSpPr txBox="1"/>
          <p:nvPr/>
        </p:nvSpPr>
        <p:spPr>
          <a:xfrm>
            <a:off x="7981072" y="1543444"/>
            <a:ext cx="274320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b="1">
                <a:solidFill>
                  <a:srgbClr val="FF0000"/>
                </a:solidFill>
                <a:latin typeface="Times New Roman"/>
                <a:cs typeface="Times New Roman"/>
              </a:rPr>
              <a:t>Measures</a:t>
            </a:r>
            <a:endParaRPr lang="en-US" sz="2000">
              <a:latin typeface="Times New Roman"/>
              <a:cs typeface="Times New Roman"/>
            </a:endParaRPr>
          </a:p>
        </p:txBody>
      </p:sp>
      <p:sp>
        <p:nvSpPr>
          <p:cNvPr id="13" name="TextBox 12">
            <a:extLst>
              <a:ext uri="{FF2B5EF4-FFF2-40B4-BE49-F238E27FC236}">
                <a16:creationId xmlns:a16="http://schemas.microsoft.com/office/drawing/2014/main" id="{43946096-757F-156A-1927-095BC785804C}"/>
              </a:ext>
            </a:extLst>
          </p:cNvPr>
          <p:cNvSpPr txBox="1"/>
          <p:nvPr/>
        </p:nvSpPr>
        <p:spPr>
          <a:xfrm>
            <a:off x="2232454" y="1532238"/>
            <a:ext cx="274320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b="1" dirty="0">
                <a:solidFill>
                  <a:srgbClr val="FF0000"/>
                </a:solidFill>
                <a:latin typeface="Times New Roman"/>
                <a:cs typeface="Times New Roman"/>
              </a:rPr>
              <a:t>Calculated Columns</a:t>
            </a:r>
            <a:endParaRPr lang="en-US" sz="2000" dirty="0">
              <a:latin typeface="Times New Roman"/>
              <a:cs typeface="Times New Roman"/>
            </a:endParaRPr>
          </a:p>
        </p:txBody>
      </p:sp>
      <p:cxnSp>
        <p:nvCxnSpPr>
          <p:cNvPr id="14" name="Straight Arrow Connector 13">
            <a:extLst>
              <a:ext uri="{FF2B5EF4-FFF2-40B4-BE49-F238E27FC236}">
                <a16:creationId xmlns:a16="http://schemas.microsoft.com/office/drawing/2014/main" id="{DE645046-606D-D97B-46D0-50899B556DA6}"/>
              </a:ext>
            </a:extLst>
          </p:cNvPr>
          <p:cNvCxnSpPr/>
          <p:nvPr/>
        </p:nvCxnSpPr>
        <p:spPr>
          <a:xfrm flipH="1">
            <a:off x="5936877" y="988360"/>
            <a:ext cx="49305" cy="585619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45565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QUICK MEASURES </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99293505-9B3F-AA47-C331-3C4D460DD676}"/>
              </a:ext>
            </a:extLst>
          </p:cNvPr>
          <p:cNvPicPr>
            <a:picLocks noChangeAspect="1"/>
          </p:cNvPicPr>
          <p:nvPr/>
        </p:nvPicPr>
        <p:blipFill>
          <a:blip r:embed="rId3"/>
          <a:stretch>
            <a:fillRect/>
          </a:stretch>
        </p:blipFill>
        <p:spPr>
          <a:xfrm>
            <a:off x="1297907" y="1176617"/>
            <a:ext cx="2917480" cy="5502089"/>
          </a:xfrm>
          <a:prstGeom prst="rect">
            <a:avLst/>
          </a:prstGeom>
        </p:spPr>
      </p:pic>
      <p:sp>
        <p:nvSpPr>
          <p:cNvPr id="12" name="TextBox 11">
            <a:extLst>
              <a:ext uri="{FF2B5EF4-FFF2-40B4-BE49-F238E27FC236}">
                <a16:creationId xmlns:a16="http://schemas.microsoft.com/office/drawing/2014/main" id="{40E87361-9DD2-7623-AF35-DD8688D032CA}"/>
              </a:ext>
            </a:extLst>
          </p:cNvPr>
          <p:cNvSpPr txBox="1"/>
          <p:nvPr/>
        </p:nvSpPr>
        <p:spPr>
          <a:xfrm>
            <a:off x="5009696" y="3218268"/>
            <a:ext cx="5816031" cy="959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solidFill>
                  <a:srgbClr val="FF0000"/>
                </a:solidFill>
                <a:latin typeface="Times New Roman"/>
                <a:ea typeface="+mn-lt"/>
                <a:cs typeface="Times New Roman"/>
              </a:rPr>
              <a:t>Quick measures </a:t>
            </a:r>
            <a:r>
              <a:rPr lang="en-US" sz="2000" dirty="0" err="1">
                <a:latin typeface="Times New Roman"/>
                <a:ea typeface="+mn-lt"/>
                <a:cs typeface="Times New Roman"/>
              </a:rPr>
              <a:t>là</a:t>
            </a:r>
            <a:r>
              <a:rPr lang="en-US" sz="2000" dirty="0">
                <a:latin typeface="Times New Roman"/>
                <a:ea typeface="+mn-lt"/>
                <a:cs typeface="Times New Roman"/>
              </a:rPr>
              <a:t> </a:t>
            </a:r>
            <a:r>
              <a:rPr lang="en-US" sz="2000" dirty="0" err="1">
                <a:latin typeface="Times New Roman"/>
                <a:ea typeface="+mn-lt"/>
                <a:cs typeface="Times New Roman"/>
              </a:rPr>
              <a:t>các</a:t>
            </a:r>
            <a:r>
              <a:rPr lang="en-US" sz="2000" dirty="0">
                <a:latin typeface="Times New Roman"/>
                <a:ea typeface="+mn-lt"/>
                <a:cs typeface="Times New Roman"/>
              </a:rPr>
              <a:t> templates </a:t>
            </a:r>
            <a:r>
              <a:rPr lang="en-US" sz="2000" dirty="0" err="1">
                <a:latin typeface="Times New Roman"/>
                <a:ea typeface="+mn-lt"/>
                <a:cs typeface="Times New Roman"/>
              </a:rPr>
              <a:t>công</a:t>
            </a:r>
            <a:r>
              <a:rPr lang="en-US" sz="2000" dirty="0">
                <a:latin typeface="Times New Roman"/>
                <a:ea typeface="+mn-lt"/>
                <a:cs typeface="Times New Roman"/>
              </a:rPr>
              <a:t> </a:t>
            </a:r>
            <a:r>
              <a:rPr lang="en-US" sz="2000" dirty="0" err="1">
                <a:latin typeface="Times New Roman"/>
                <a:ea typeface="+mn-lt"/>
                <a:cs typeface="Times New Roman"/>
              </a:rPr>
              <a:t>thức</a:t>
            </a:r>
            <a:r>
              <a:rPr lang="en-US" sz="2000" dirty="0">
                <a:latin typeface="Times New Roman"/>
                <a:ea typeface="+mn-lt"/>
                <a:cs typeface="Times New Roman"/>
              </a:rPr>
              <a:t> </a:t>
            </a:r>
            <a:r>
              <a:rPr lang="en-US" sz="2000" dirty="0" err="1">
                <a:latin typeface="Times New Roman"/>
                <a:ea typeface="+mn-lt"/>
                <a:cs typeface="Times New Roman"/>
              </a:rPr>
              <a:t>được</a:t>
            </a:r>
            <a:r>
              <a:rPr lang="en-US" sz="2000" dirty="0">
                <a:latin typeface="Times New Roman"/>
                <a:ea typeface="+mn-lt"/>
                <a:cs typeface="Times New Roman"/>
              </a:rPr>
              <a:t> </a:t>
            </a:r>
            <a:r>
              <a:rPr lang="en-US" sz="2000" dirty="0" err="1">
                <a:latin typeface="Times New Roman"/>
                <a:ea typeface="+mn-lt"/>
                <a:cs typeface="Times New Roman"/>
              </a:rPr>
              <a:t>xây</a:t>
            </a:r>
            <a:r>
              <a:rPr lang="en-US" sz="2000" dirty="0">
                <a:latin typeface="Times New Roman"/>
                <a:ea typeface="+mn-lt"/>
                <a:cs typeface="Times New Roman"/>
              </a:rPr>
              <a:t> </a:t>
            </a:r>
            <a:r>
              <a:rPr lang="en-US" sz="2000" dirty="0" err="1">
                <a:latin typeface="Times New Roman"/>
                <a:ea typeface="+mn-lt"/>
                <a:cs typeface="Times New Roman"/>
              </a:rPr>
              <a:t>dựng</a:t>
            </a:r>
            <a:r>
              <a:rPr lang="en-US" sz="2000" dirty="0">
                <a:latin typeface="Times New Roman"/>
                <a:ea typeface="+mn-lt"/>
                <a:cs typeface="Times New Roman"/>
              </a:rPr>
              <a:t> </a:t>
            </a:r>
            <a:r>
              <a:rPr lang="en-US" sz="2000" dirty="0" err="1">
                <a:latin typeface="Times New Roman"/>
                <a:ea typeface="+mn-lt"/>
                <a:cs typeface="Times New Roman"/>
              </a:rPr>
              <a:t>sẵn</a:t>
            </a:r>
            <a:r>
              <a:rPr lang="en-US" sz="2000" dirty="0">
                <a:latin typeface="Times New Roman"/>
                <a:ea typeface="+mn-lt"/>
                <a:cs typeface="Times New Roman"/>
              </a:rPr>
              <a:t>, </a:t>
            </a:r>
            <a:r>
              <a:rPr lang="en-US" sz="2000" dirty="0" err="1">
                <a:latin typeface="Times New Roman"/>
                <a:ea typeface="+mn-lt"/>
                <a:cs typeface="Times New Roman"/>
              </a:rPr>
              <a:t>có</a:t>
            </a:r>
            <a:r>
              <a:rPr lang="en-US" sz="2000" dirty="0">
                <a:latin typeface="Times New Roman"/>
                <a:ea typeface="+mn-lt"/>
                <a:cs typeface="Times New Roman"/>
              </a:rPr>
              <a:t> </a:t>
            </a:r>
            <a:r>
              <a:rPr lang="en-US" sz="2000" dirty="0" err="1">
                <a:latin typeface="Times New Roman"/>
                <a:ea typeface="+mn-lt"/>
                <a:cs typeface="Times New Roman"/>
              </a:rPr>
              <a:t>thể</a:t>
            </a:r>
            <a:r>
              <a:rPr lang="en-US" sz="2000" dirty="0">
                <a:latin typeface="Times New Roman"/>
                <a:ea typeface="+mn-lt"/>
                <a:cs typeface="Times New Roman"/>
              </a:rPr>
              <a:t> </a:t>
            </a:r>
            <a:r>
              <a:rPr lang="en-US" sz="2000" dirty="0" err="1">
                <a:latin typeface="Times New Roman"/>
                <a:ea typeface="+mn-lt"/>
                <a:cs typeface="Times New Roman"/>
              </a:rPr>
              <a:t>sử</a:t>
            </a:r>
            <a:r>
              <a:rPr lang="en-US" sz="2000" dirty="0">
                <a:latin typeface="Times New Roman"/>
                <a:ea typeface="+mn-lt"/>
                <a:cs typeface="Times New Roman"/>
              </a:rPr>
              <a:t> </a:t>
            </a:r>
            <a:r>
              <a:rPr lang="en-US" sz="2000" dirty="0" err="1">
                <a:latin typeface="Times New Roman"/>
                <a:ea typeface="+mn-lt"/>
                <a:cs typeface="Times New Roman"/>
              </a:rPr>
              <a:t>dụng</a:t>
            </a:r>
            <a:r>
              <a:rPr lang="en-US" sz="2000" dirty="0">
                <a:latin typeface="Times New Roman"/>
                <a:ea typeface="+mn-lt"/>
                <a:cs typeface="Times New Roman"/>
              </a:rPr>
              <a:t> </a:t>
            </a:r>
            <a:r>
              <a:rPr lang="en-US" sz="2000" dirty="0" err="1">
                <a:latin typeface="Times New Roman"/>
                <a:ea typeface="+mn-lt"/>
                <a:cs typeface="Times New Roman"/>
              </a:rPr>
              <a:t>mà</a:t>
            </a:r>
            <a:r>
              <a:rPr lang="en-US" sz="2000" dirty="0">
                <a:latin typeface="Times New Roman"/>
                <a:ea typeface="+mn-lt"/>
                <a:cs typeface="Times New Roman"/>
              </a:rPr>
              <a:t> </a:t>
            </a:r>
            <a:r>
              <a:rPr lang="en-US" sz="2000" dirty="0" err="1">
                <a:latin typeface="Times New Roman"/>
                <a:ea typeface="+mn-lt"/>
                <a:cs typeface="Times New Roman"/>
              </a:rPr>
              <a:t>không</a:t>
            </a:r>
            <a:r>
              <a:rPr lang="en-US" sz="2000" dirty="0">
                <a:latin typeface="Times New Roman"/>
                <a:ea typeface="+mn-lt"/>
                <a:cs typeface="Times New Roman"/>
              </a:rPr>
              <a:t> </a:t>
            </a:r>
            <a:r>
              <a:rPr lang="en-US" sz="2000" dirty="0" err="1">
                <a:latin typeface="Times New Roman"/>
                <a:ea typeface="+mn-lt"/>
                <a:cs typeface="Times New Roman"/>
              </a:rPr>
              <a:t>cần</a:t>
            </a:r>
            <a:r>
              <a:rPr lang="en-US" sz="2000" dirty="0">
                <a:latin typeface="Times New Roman"/>
                <a:ea typeface="+mn-lt"/>
                <a:cs typeface="Times New Roman"/>
              </a:rPr>
              <a:t> </a:t>
            </a:r>
            <a:r>
              <a:rPr lang="en-US" sz="2000" dirty="0" err="1">
                <a:latin typeface="Times New Roman"/>
                <a:ea typeface="+mn-lt"/>
                <a:cs typeface="Times New Roman"/>
              </a:rPr>
              <a:t>viết</a:t>
            </a:r>
            <a:r>
              <a:rPr lang="en-US" sz="2000" dirty="0">
                <a:latin typeface="Times New Roman"/>
                <a:ea typeface="+mn-lt"/>
                <a:cs typeface="Times New Roman"/>
              </a:rPr>
              <a:t> DAX</a:t>
            </a:r>
            <a:endParaRPr lang="en-US" dirty="0">
              <a:latin typeface="Times New Roman"/>
              <a:cs typeface="Times New Roman"/>
            </a:endParaRPr>
          </a:p>
        </p:txBody>
      </p:sp>
    </p:spTree>
    <p:extLst>
      <p:ext uri="{BB962C8B-B14F-4D97-AF65-F5344CB8AC3E}">
        <p14:creationId xmlns:p14="http://schemas.microsoft.com/office/powerpoint/2010/main" val="1445084084"/>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C175-5C04-ACB8-B74D-786147921132}"/>
              </a:ext>
            </a:extLst>
          </p:cNvPr>
          <p:cNvSpPr>
            <a:spLocks noGrp="1"/>
          </p:cNvSpPr>
          <p:nvPr>
            <p:ph type="title"/>
          </p:nvPr>
        </p:nvSpPr>
        <p:spPr/>
        <p:txBody>
          <a:bodyPr/>
          <a:lstStyle/>
          <a:p>
            <a:endParaRPr lang="en-US"/>
          </a:p>
        </p:txBody>
      </p:sp>
      <p:pic>
        <p:nvPicPr>
          <p:cNvPr id="3" name="Picture 2" descr="Free Google Thank You Slide &amp; PowerPoint Templates">
            <a:extLst>
              <a:ext uri="{FF2B5EF4-FFF2-40B4-BE49-F238E27FC236}">
                <a16:creationId xmlns:a16="http://schemas.microsoft.com/office/drawing/2014/main" id="{FC758832-875D-FCC6-680B-19ACF67938C0}"/>
              </a:ext>
            </a:extLst>
          </p:cNvPr>
          <p:cNvPicPr>
            <a:picLocks noChangeAspect="1"/>
          </p:cNvPicPr>
          <p:nvPr/>
        </p:nvPicPr>
        <p:blipFill>
          <a:blip r:embed="rId2"/>
          <a:stretch>
            <a:fillRect/>
          </a:stretch>
        </p:blipFill>
        <p:spPr>
          <a:xfrm>
            <a:off x="-4481" y="1682"/>
            <a:ext cx="12200962" cy="6854637"/>
          </a:xfrm>
          <a:prstGeom prst="rect">
            <a:avLst/>
          </a:prstGeom>
        </p:spPr>
      </p:pic>
    </p:spTree>
    <p:extLst>
      <p:ext uri="{BB962C8B-B14F-4D97-AF65-F5344CB8AC3E}">
        <p14:creationId xmlns:p14="http://schemas.microsoft.com/office/powerpoint/2010/main" val="585149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TRÒN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998509" y="1658189"/>
            <a:ext cx="8364787"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sz="2200" dirty="0">
                <a:solidFill>
                  <a:srgbClr val="FF0000"/>
                </a:solidFill>
                <a:latin typeface="Times New Roman"/>
                <a:ea typeface="Roboto"/>
                <a:cs typeface="Roboto"/>
              </a:rPr>
              <a:t>Biểu đồ tròn</a:t>
            </a:r>
            <a:r>
              <a:rPr lang="vi-VN" sz="2200" dirty="0">
                <a:solidFill>
                  <a:srgbClr val="313131"/>
                </a:solidFill>
                <a:latin typeface="Times New Roman"/>
                <a:ea typeface="Roboto"/>
                <a:cs typeface="Roboto"/>
              </a:rPr>
              <a:t> hay còn gọi là Pie Chart, là một loại biểu đồ thống kê dùng để biểu diễn tỷ lệ phần trăm của các thành phần hoặc phân loại khác nhau trong một tập dữ liệu. Nó được gọi là “biểu đồ tròn” vì hình dáng của nó giống một chiếc bánh tròn được chia thành các phần tương ứng với tỷ lệ phần trăm tương ứng. Các phần sẽ được tô 1 màu sắc và được chú thích để phân biệt, phần chiếm tỉ trọng càng cao thì phần màu đó càng to.</a:t>
            </a:r>
            <a:endParaRPr lang="en-US" dirty="0"/>
          </a:p>
          <a:p>
            <a:pPr algn="just"/>
            <a:endParaRPr lang="vi-VN" sz="2200" dirty="0">
              <a:latin typeface="Times New Roman"/>
              <a:cs typeface="Times New Roman"/>
            </a:endParaRPr>
          </a:p>
        </p:txBody>
      </p:sp>
    </p:spTree>
    <p:extLst>
      <p:ext uri="{BB962C8B-B14F-4D97-AF65-F5344CB8AC3E}">
        <p14:creationId xmlns:p14="http://schemas.microsoft.com/office/powerpoint/2010/main" val="360270712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TRÒN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912043" y="1351242"/>
            <a:ext cx="8364787"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a:solidFill>
                  <a:srgbClr val="313131"/>
                </a:solidFill>
                <a:latin typeface="Times New Roman"/>
                <a:cs typeface="Times New Roman"/>
              </a:rPr>
              <a:t>Khi nào nên sử dụng biểu đồ tròn ?</a:t>
            </a:r>
            <a:endParaRPr lang="en-US" sz="2200">
              <a:solidFill>
                <a:srgbClr val="000000"/>
              </a:solidFill>
              <a:latin typeface="Times New Roman"/>
              <a:cs typeface="Times New Roman"/>
            </a:endParaRPr>
          </a:p>
          <a:p>
            <a:pPr algn="just"/>
            <a:r>
              <a:rPr lang="vi-VN" sz="2200">
                <a:solidFill>
                  <a:srgbClr val="313131"/>
                </a:solidFill>
                <a:latin typeface="Times New Roman"/>
                <a:cs typeface="Times New Roman"/>
              </a:rPr>
              <a:t>1. Hiển thị phần trăm của các thành phần trong một tập dữ liệu:</a:t>
            </a:r>
            <a:endParaRPr lang="vi-VN" sz="2200">
              <a:latin typeface="Times New Roman"/>
              <a:cs typeface="Times New Roman"/>
            </a:endParaRPr>
          </a:p>
          <a:p>
            <a:pPr marL="342900" indent="-342900" algn="just">
              <a:buFont typeface="Calibri"/>
              <a:buChar char="-"/>
            </a:pPr>
            <a:r>
              <a:rPr lang="vi-VN" sz="2200">
                <a:solidFill>
                  <a:srgbClr val="313131"/>
                </a:solidFill>
                <a:latin typeface="Times New Roman"/>
                <a:ea typeface="Roboto"/>
                <a:cs typeface="Roboto"/>
              </a:rPr>
              <a:t>Biểu đồ tròn thường được sử dụng để biểu diễn tỷ lệ phần trăm của các phân loại, ví dụ như phân phối dân số theo độ tuổi, doanh thu của các sản phẩm trong một công ty, hoặc tỷ lệ khách hàng theo nhóm đối tượng.</a:t>
            </a:r>
            <a:endParaRPr lang="vi-VN" sz="2200">
              <a:latin typeface="Times New Roman"/>
              <a:cs typeface="Times New Roman"/>
            </a:endParaRPr>
          </a:p>
          <a:p>
            <a:pPr algn="just"/>
            <a:r>
              <a:rPr lang="vi-VN" sz="2200">
                <a:solidFill>
                  <a:srgbClr val="313131"/>
                </a:solidFill>
                <a:latin typeface="Times New Roman"/>
                <a:cs typeface="Times New Roman"/>
              </a:rPr>
              <a:t>2.So sánh tỷ lệ phần trăm giữa các nhóm:</a:t>
            </a:r>
            <a:endParaRPr lang="vi-VN" sz="2200">
              <a:latin typeface="Times New Roman"/>
              <a:cs typeface="Times New Roman"/>
            </a:endParaRPr>
          </a:p>
          <a:p>
            <a:pPr marL="342900" indent="-342900" algn="just">
              <a:buFont typeface="Calibri"/>
              <a:buChar char="-"/>
            </a:pPr>
            <a:r>
              <a:rPr lang="vi-VN" sz="2200">
                <a:solidFill>
                  <a:srgbClr val="313131"/>
                </a:solidFill>
                <a:latin typeface="Times New Roman"/>
                <a:ea typeface="Roboto"/>
                <a:cs typeface="Roboto"/>
              </a:rPr>
              <a:t>Biểu đồ tròn cho phép so sánh tỷ lệ phần trăm giữa các nhóm khác nhau một cách trực quan. Điều này giúp nhìn ra sự khác biệt và cân nhắc các quan hệ giữa các thành phần.</a:t>
            </a:r>
            <a:endParaRPr lang="vi-VN" sz="2200">
              <a:latin typeface="Times New Roman"/>
              <a:cs typeface="Times New Roman"/>
            </a:endParaRPr>
          </a:p>
          <a:p>
            <a:pPr algn="just"/>
            <a:r>
              <a:rPr lang="vi-VN" sz="2200">
                <a:solidFill>
                  <a:srgbClr val="313131"/>
                </a:solidFill>
                <a:latin typeface="Times New Roman"/>
                <a:cs typeface="Times New Roman"/>
              </a:rPr>
              <a:t>3.Đánh giá tỷ lệ phần trăm trong một tập dữ liệu:</a:t>
            </a:r>
            <a:endParaRPr lang="vi-VN" sz="2200">
              <a:latin typeface="Times New Roman"/>
              <a:cs typeface="Times New Roman"/>
            </a:endParaRPr>
          </a:p>
          <a:p>
            <a:pPr marL="342900" indent="-342900" algn="just">
              <a:buFont typeface="Calibri"/>
              <a:buChar char="-"/>
            </a:pPr>
            <a:r>
              <a:rPr lang="vi-VN" sz="2200">
                <a:solidFill>
                  <a:srgbClr val="313131"/>
                </a:solidFill>
                <a:latin typeface="Times New Roman"/>
                <a:ea typeface="Roboto"/>
                <a:cs typeface="Roboto"/>
              </a:rPr>
              <a:t>Biểu đồ tròn cũng có thể giúp người đọc đánh giá tỷ lệ phần trăm của một thành phần cụ thể trong một tập dữ liệu. Nó cho phép xem xét phần trăm một cách tương đối và so sánh với tổng thể.</a:t>
            </a:r>
            <a:endParaRPr lang="en-US" sz="2200">
              <a:latin typeface="Times New Roman"/>
              <a:cs typeface="Times New Roman"/>
            </a:endParaRPr>
          </a:p>
          <a:p>
            <a:pPr algn="just"/>
            <a:endParaRPr lang="vi-VN" sz="2200">
              <a:solidFill>
                <a:srgbClr val="313131"/>
              </a:solidFill>
              <a:latin typeface="Times New Roman"/>
              <a:ea typeface="Roboto"/>
              <a:cs typeface="Roboto"/>
            </a:endParaRPr>
          </a:p>
        </p:txBody>
      </p:sp>
    </p:spTree>
    <p:extLst>
      <p:ext uri="{BB962C8B-B14F-4D97-AF65-F5344CB8AC3E}">
        <p14:creationId xmlns:p14="http://schemas.microsoft.com/office/powerpoint/2010/main" val="45497143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TRÒN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7" name="Flowchart: Process 6">
            <a:extLst>
              <a:ext uri="{FF2B5EF4-FFF2-40B4-BE49-F238E27FC236}">
                <a16:creationId xmlns:a16="http://schemas.microsoft.com/office/drawing/2014/main" id="{28E120AF-9188-2C28-C59E-85D52A512B09}"/>
              </a:ext>
            </a:extLst>
          </p:cNvPr>
          <p:cNvSpPr/>
          <p:nvPr/>
        </p:nvSpPr>
        <p:spPr>
          <a:xfrm>
            <a:off x="298573" y="1111622"/>
            <a:ext cx="4217345" cy="362650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a:lnSpc>
                <a:spcPct val="100000"/>
              </a:lnSpc>
              <a:spcBef>
                <a:spcPts val="0"/>
              </a:spcBef>
              <a:spcAft>
                <a:spcPts val="0"/>
              </a:spcAft>
              <a:buClrTx/>
              <a:buSzTx/>
              <a:buFont typeface="Arial"/>
              <a:buChar char="•"/>
              <a:tabLst/>
              <a:defRPr/>
            </a:pPr>
            <a:endParaRPr lang="en-US" sz="1800" b="1" i="0" u="none" strike="noStrike" kern="1200" cap="none" spc="0" normalizeH="0" baseline="0" noProof="0">
              <a:ln>
                <a:noFill/>
              </a:ln>
              <a:solidFill>
                <a:srgbClr val="FF0000"/>
              </a:solidFill>
              <a:effectLst/>
              <a:uLnTx/>
              <a:uFillTx/>
              <a:latin typeface="Times New Roman"/>
              <a:cs typeface="Times New Roman"/>
            </a:endParaRPr>
          </a:p>
          <a:p>
            <a:pPr marL="285750" indent="-285750">
              <a:buFont typeface="Arial"/>
              <a:buChar char="•"/>
              <a:defRPr/>
            </a:pPr>
            <a:endParaRPr lang="en-US">
              <a:solidFill>
                <a:srgbClr val="FF0000"/>
              </a:solidFill>
              <a:latin typeface="Times New Roman"/>
              <a:cs typeface="Times New Roman"/>
            </a:endParaRPr>
          </a:p>
          <a:p>
            <a:pPr marL="285750" indent="-285750">
              <a:buFont typeface="Arial"/>
              <a:buChar char="•"/>
              <a:defRPr/>
            </a:pPr>
            <a:endParaRPr lang="en-US">
              <a:solidFill>
                <a:srgbClr val="FF0000"/>
              </a:solidFill>
              <a:latin typeface="Times New Roman"/>
              <a:cs typeface="Times New Roman"/>
            </a:endParaRPr>
          </a:p>
          <a:p>
            <a:pPr marL="285750" indent="-285750">
              <a:buFont typeface="Arial"/>
              <a:buChar char="•"/>
              <a:defRPr/>
            </a:pPr>
            <a:r>
              <a:rPr lang="en-US">
                <a:solidFill>
                  <a:srgbClr val="FF0000"/>
                </a:solidFill>
                <a:latin typeface="Times New Roman"/>
                <a:cs typeface="Times New Roman"/>
              </a:rPr>
              <a:t>Import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muốn</a:t>
            </a:r>
            <a:r>
              <a:rPr lang="en-US">
                <a:solidFill>
                  <a:srgbClr val="FF0000"/>
                </a:solidFill>
                <a:latin typeface="Times New Roman"/>
                <a:cs typeface="Times New Roman"/>
              </a:rPr>
              <a:t> </a:t>
            </a:r>
            <a:r>
              <a:rPr lang="en-US" err="1">
                <a:solidFill>
                  <a:srgbClr val="FF0000"/>
                </a:solidFill>
                <a:latin typeface="Times New Roman"/>
                <a:cs typeface="Times New Roman"/>
              </a:rPr>
              <a:t>trực</a:t>
            </a:r>
            <a:r>
              <a:rPr lang="en-US">
                <a:solidFill>
                  <a:srgbClr val="FF0000"/>
                </a:solidFill>
                <a:latin typeface="Times New Roman"/>
                <a:cs typeface="Times New Roman"/>
              </a:rPr>
              <a:t> </a:t>
            </a:r>
            <a:r>
              <a:rPr lang="en-US" err="1">
                <a:solidFill>
                  <a:srgbClr val="FF0000"/>
                </a:solidFill>
                <a:latin typeface="Times New Roman"/>
                <a:cs typeface="Times New Roman"/>
              </a:rPr>
              <a:t>quan</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a:t>
            </a:r>
            <a:r>
              <a:rPr lang="en-US" err="1">
                <a:solidFill>
                  <a:srgbClr val="FF0000"/>
                </a:solidFill>
                <a:latin typeface="Times New Roman"/>
                <a:cs typeface="Times New Roman"/>
              </a:rPr>
              <a:t>đồ</a:t>
            </a:r>
            <a:r>
              <a:rPr lang="en-US">
                <a:solidFill>
                  <a:srgbClr val="FF0000"/>
                </a:solidFill>
                <a:latin typeface="Times New Roman"/>
                <a:cs typeface="Times New Roman"/>
              </a:rPr>
              <a:t> Pie chart ở </a:t>
            </a:r>
            <a:r>
              <a:rPr lang="en-US" err="1">
                <a:solidFill>
                  <a:srgbClr val="FF0000"/>
                </a:solidFill>
                <a:latin typeface="Times New Roman"/>
                <a:cs typeface="Times New Roman"/>
              </a:rPr>
              <a:t>phần</a:t>
            </a:r>
            <a:r>
              <a:rPr lang="en-US">
                <a:solidFill>
                  <a:srgbClr val="FF0000"/>
                </a:solidFill>
                <a:latin typeface="Times New Roman"/>
                <a:cs typeface="Times New Roman"/>
              </a:rPr>
              <a:t> Visualizations.</a:t>
            </a:r>
          </a:p>
          <a:p>
            <a:pPr marL="285750" indent="-285750">
              <a:buFont typeface="Arial"/>
              <a:buChar char="•"/>
              <a:defRPr/>
            </a:pPr>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thẻ</a:t>
            </a:r>
            <a:r>
              <a:rPr lang="en-US">
                <a:solidFill>
                  <a:srgbClr val="FF0000"/>
                </a:solidFill>
                <a:latin typeface="Times New Roman"/>
                <a:cs typeface="Times New Roman"/>
              </a:rPr>
              <a:t> Format </a:t>
            </a:r>
            <a:r>
              <a:rPr lang="en-US" err="1">
                <a:solidFill>
                  <a:srgbClr val="FF0000"/>
                </a:solidFill>
                <a:latin typeface="Times New Roman"/>
                <a:cs typeface="Times New Roman"/>
              </a:rPr>
              <a:t>trong</a:t>
            </a:r>
            <a:r>
              <a:rPr lang="en-US">
                <a:solidFill>
                  <a:srgbClr val="FF0000"/>
                </a:solidFill>
                <a:latin typeface="Times New Roman"/>
                <a:cs typeface="Times New Roman"/>
              </a:rPr>
              <a:t> tab Visualizations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endParaRPr lang="en-US">
              <a:solidFill>
                <a:srgbClr val="FF0000"/>
              </a:solidFill>
              <a:latin typeface="Times New Roman"/>
              <a:cs typeface="Times New Roman"/>
            </a:endParaRPr>
          </a:p>
          <a:p>
            <a:pPr marL="285750" indent="-285750">
              <a:buFont typeface="Arial"/>
              <a:buChar char="•"/>
              <a:defRPr/>
            </a:pPr>
            <a:r>
              <a:rPr lang="en-US">
                <a:solidFill>
                  <a:srgbClr val="FF0000"/>
                </a:solidFill>
                <a:latin typeface="Times New Roman"/>
                <a:ea typeface="Roboto"/>
                <a:cs typeface="Roboto"/>
              </a:rPr>
              <a:t>Ở </a:t>
            </a:r>
            <a:r>
              <a:rPr lang="en-US" err="1">
                <a:solidFill>
                  <a:srgbClr val="FF0000"/>
                </a:solidFill>
                <a:latin typeface="Times New Roman"/>
                <a:ea typeface="Roboto"/>
                <a:cs typeface="Roboto"/>
              </a:rPr>
              <a:t>mục</a:t>
            </a:r>
            <a:r>
              <a:rPr lang="en-US">
                <a:solidFill>
                  <a:srgbClr val="FF0000"/>
                </a:solidFill>
                <a:latin typeface="Times New Roman"/>
                <a:ea typeface="Roboto"/>
                <a:cs typeface="Roboto"/>
              </a:rPr>
              <a:t> General </a:t>
            </a:r>
            <a:r>
              <a:rPr lang="en-US" err="1">
                <a:solidFill>
                  <a:srgbClr val="FF0000"/>
                </a:solidFill>
                <a:latin typeface="Times New Roman"/>
                <a:ea typeface="Roboto"/>
                <a:cs typeface="Roboto"/>
              </a:rPr>
              <a:t>trong</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thẻ</a:t>
            </a:r>
            <a:r>
              <a:rPr lang="en-US">
                <a:solidFill>
                  <a:srgbClr val="FF0000"/>
                </a:solidFill>
                <a:latin typeface="Times New Roman"/>
                <a:ea typeface="Roboto"/>
                <a:cs typeface="Roboto"/>
              </a:rPr>
              <a:t> Format, ta </a:t>
            </a:r>
            <a:r>
              <a:rPr lang="en-US" err="1">
                <a:solidFill>
                  <a:srgbClr val="FF0000"/>
                </a:solidFill>
                <a:latin typeface="Times New Roman"/>
                <a:ea typeface="Roboto"/>
                <a:cs typeface="Roboto"/>
              </a:rPr>
              <a:t>có</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thể</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điều</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chỉnh</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tiêu</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đề</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màu</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nền</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cho</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bắt</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mắt</a:t>
            </a:r>
            <a:r>
              <a:rPr lang="en-US">
                <a:solidFill>
                  <a:srgbClr val="FF0000"/>
                </a:solidFill>
                <a:latin typeface="Times New Roman"/>
                <a:ea typeface="Roboto"/>
                <a:cs typeface="Roboto"/>
              </a:rPr>
              <a:t> </a:t>
            </a:r>
            <a:r>
              <a:rPr lang="en-US" err="1">
                <a:solidFill>
                  <a:srgbClr val="FF0000"/>
                </a:solidFill>
                <a:latin typeface="Times New Roman"/>
                <a:ea typeface="Roboto"/>
                <a:cs typeface="Roboto"/>
              </a:rPr>
              <a:t>hơn</a:t>
            </a:r>
            <a:r>
              <a:rPr lang="en-US">
                <a:solidFill>
                  <a:srgbClr val="FF0000"/>
                </a:solidFill>
                <a:latin typeface="Times New Roman"/>
                <a:ea typeface="Roboto"/>
                <a:cs typeface="Roboto"/>
              </a:rPr>
              <a:t>.</a:t>
            </a:r>
            <a:endParaRPr lang="en-US">
              <a:solidFill>
                <a:srgbClr val="FF0000"/>
              </a:solidFill>
              <a:latin typeface="Times New Roman"/>
              <a:cs typeface="Times New Roman"/>
            </a:endParaRPr>
          </a:p>
          <a:p>
            <a:pPr marL="285750" indent="-285750">
              <a:buFont typeface="Arial"/>
              <a:buChar char="•"/>
              <a:defRPr/>
            </a:pPr>
            <a:r>
              <a:rPr lang="en-US">
                <a:solidFill>
                  <a:srgbClr val="FF0000"/>
                </a:solidFill>
                <a:latin typeface="Times New Roman"/>
                <a:cs typeface="Times New Roman"/>
              </a:rPr>
              <a:t>(</a:t>
            </a:r>
            <a:r>
              <a:rPr lang="en-US" err="1">
                <a:solidFill>
                  <a:srgbClr val="FF0000"/>
                </a:solidFill>
                <a:latin typeface="Times New Roman"/>
                <a:cs typeface="Times New Roman"/>
              </a:rPr>
              <a:t>Đổi</a:t>
            </a:r>
            <a:r>
              <a:rPr lang="en-US">
                <a:solidFill>
                  <a:srgbClr val="FF0000"/>
                </a:solidFill>
                <a:latin typeface="Times New Roman"/>
                <a:cs typeface="Times New Roman"/>
              </a:rPr>
              <a:t> </a:t>
            </a:r>
            <a:r>
              <a:rPr lang="en-US" err="1">
                <a:solidFill>
                  <a:srgbClr val="FF0000"/>
                </a:solidFill>
                <a:latin typeface="Times New Roman"/>
                <a:cs typeface="Times New Roman"/>
              </a:rPr>
              <a:t>tên</a:t>
            </a:r>
            <a:r>
              <a:rPr lang="en-US">
                <a:solidFill>
                  <a:srgbClr val="FF0000"/>
                </a:solidFill>
                <a:latin typeface="Times New Roman"/>
                <a:cs typeface="Times New Roman"/>
              </a:rPr>
              <a:t> </a:t>
            </a:r>
            <a:r>
              <a:rPr lang="en-US" err="1">
                <a:solidFill>
                  <a:srgbClr val="FF0000"/>
                </a:solidFill>
                <a:latin typeface="Times New Roman"/>
                <a:cs typeface="Times New Roman"/>
              </a:rPr>
              <a:t>các</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bằng</a:t>
            </a:r>
            <a:r>
              <a:rPr lang="en-US">
                <a:solidFill>
                  <a:srgbClr val="FF0000"/>
                </a:solidFill>
                <a:latin typeface="Times New Roman"/>
                <a:cs typeface="Times New Roman"/>
              </a:rPr>
              <a:t> </a:t>
            </a:r>
            <a:r>
              <a:rPr lang="en-US" err="1">
                <a:solidFill>
                  <a:srgbClr val="FF0000"/>
                </a:solidFill>
                <a:latin typeface="Times New Roman"/>
                <a:cs typeface="Times New Roman"/>
              </a:rPr>
              <a:t>cách</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vào</a:t>
            </a:r>
            <a:r>
              <a:rPr lang="en-US">
                <a:solidFill>
                  <a:srgbClr val="FF0000"/>
                </a:solidFill>
                <a:latin typeface="Times New Roman"/>
                <a:cs typeface="Times New Roman"/>
              </a:rPr>
              <a:t> </a:t>
            </a:r>
            <a:r>
              <a:rPr lang="en-US" err="1">
                <a:solidFill>
                  <a:srgbClr val="FF0000"/>
                </a:solidFill>
                <a:latin typeface="Times New Roman"/>
                <a:cs typeface="Times New Roman"/>
              </a:rPr>
              <a:t>dấu</a:t>
            </a:r>
            <a:r>
              <a:rPr lang="en-US">
                <a:solidFill>
                  <a:srgbClr val="FF0000"/>
                </a:solidFill>
                <a:latin typeface="Times New Roman"/>
                <a:cs typeface="Times New Roman"/>
              </a:rPr>
              <a:t> v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Rename for this visual).</a:t>
            </a:r>
          </a:p>
          <a:p>
            <a:pPr marL="285750" indent="-285750">
              <a:buFont typeface="Arial"/>
              <a:buChar char="•"/>
              <a:defRPr/>
            </a:pPr>
            <a:endParaRPr lang="en-US">
              <a:solidFill>
                <a:srgbClr val="FF0000"/>
              </a:solidFill>
              <a:latin typeface="Times New Roman"/>
              <a:cs typeface="Times New Roman"/>
            </a:endParaRPr>
          </a:p>
          <a:p>
            <a:pPr>
              <a:defRPr/>
            </a:pPr>
            <a:endParaRPr lang="en-US">
              <a:solidFill>
                <a:srgbClr val="FF0000"/>
              </a:solidFill>
              <a:latin typeface="Times New Roman"/>
              <a:cs typeface="Times New Roman"/>
            </a:endParaRPr>
          </a:p>
          <a:p>
            <a:pPr marL="285750" indent="-285750">
              <a:buFont typeface="Arial"/>
              <a:buChar char="•"/>
              <a:defRPr/>
            </a:pPr>
            <a:endParaRPr lang="en-US" b="1">
              <a:solidFill>
                <a:srgbClr val="FF0000"/>
              </a:solidFill>
              <a:latin typeface="Times New Roman"/>
              <a:cs typeface="Times New Roman"/>
            </a:endParaRPr>
          </a:p>
        </p:txBody>
      </p:sp>
      <p:graphicFrame>
        <p:nvGraphicFramePr>
          <p:cNvPr id="4" name="Table 3">
            <a:extLst>
              <a:ext uri="{FF2B5EF4-FFF2-40B4-BE49-F238E27FC236}">
                <a16:creationId xmlns:a16="http://schemas.microsoft.com/office/drawing/2014/main" id="{C7C37F8D-E9F2-DEF6-6ECD-79D84B7AD2EA}"/>
              </a:ext>
            </a:extLst>
          </p:cNvPr>
          <p:cNvGraphicFramePr>
            <a:graphicFrameLocks noGrp="1"/>
          </p:cNvGraphicFramePr>
          <p:nvPr>
            <p:extLst>
              <p:ext uri="{D42A27DB-BD31-4B8C-83A1-F6EECF244321}">
                <p14:modId xmlns:p14="http://schemas.microsoft.com/office/powerpoint/2010/main" val="2541177750"/>
              </p:ext>
            </p:extLst>
          </p:nvPr>
        </p:nvGraphicFramePr>
        <p:xfrm>
          <a:off x="782594" y="4839729"/>
          <a:ext cx="3250430" cy="1849120"/>
        </p:xfrm>
        <a:graphic>
          <a:graphicData uri="http://schemas.openxmlformats.org/drawingml/2006/table">
            <a:tbl>
              <a:tblPr firstRow="1" bandRow="1">
                <a:tableStyleId>{5C22544A-7EE6-4342-B048-85BDC9FD1C3A}</a:tableStyleId>
              </a:tblPr>
              <a:tblGrid>
                <a:gridCol w="1625215">
                  <a:extLst>
                    <a:ext uri="{9D8B030D-6E8A-4147-A177-3AD203B41FA5}">
                      <a16:colId xmlns:a16="http://schemas.microsoft.com/office/drawing/2014/main" val="3447295974"/>
                    </a:ext>
                  </a:extLst>
                </a:gridCol>
                <a:gridCol w="1625215">
                  <a:extLst>
                    <a:ext uri="{9D8B030D-6E8A-4147-A177-3AD203B41FA5}">
                      <a16:colId xmlns:a16="http://schemas.microsoft.com/office/drawing/2014/main" val="499656276"/>
                    </a:ext>
                  </a:extLst>
                </a:gridCol>
              </a:tblGrid>
              <a:tr h="360405">
                <a:tc>
                  <a:txBody>
                    <a:bodyPr/>
                    <a:lstStyle/>
                    <a:p>
                      <a:r>
                        <a:rPr lang="en-US" err="1"/>
                        <a:t>Sản</a:t>
                      </a:r>
                      <a:r>
                        <a:rPr lang="en-US"/>
                        <a:t> </a:t>
                      </a:r>
                      <a:r>
                        <a:rPr lang="en-US" err="1"/>
                        <a:t>phẩm</a:t>
                      </a:r>
                    </a:p>
                  </a:txBody>
                  <a:tcPr/>
                </a:tc>
                <a:tc>
                  <a:txBody>
                    <a:bodyPr/>
                    <a:lstStyle/>
                    <a:p>
                      <a:r>
                        <a:rPr lang="en-US" err="1"/>
                        <a:t>Đã</a:t>
                      </a:r>
                      <a:r>
                        <a:rPr lang="en-US"/>
                        <a:t> </a:t>
                      </a:r>
                      <a:r>
                        <a:rPr lang="en-US" err="1"/>
                        <a:t>bán</a:t>
                      </a:r>
                    </a:p>
                  </a:txBody>
                  <a:tcPr/>
                </a:tc>
                <a:extLst>
                  <a:ext uri="{0D108BD9-81ED-4DB2-BD59-A6C34878D82A}">
                    <a16:rowId xmlns:a16="http://schemas.microsoft.com/office/drawing/2014/main" val="980699985"/>
                  </a:ext>
                </a:extLst>
              </a:tr>
              <a:tr h="370840">
                <a:tc>
                  <a:txBody>
                    <a:bodyPr/>
                    <a:lstStyle/>
                    <a:p>
                      <a:r>
                        <a:rPr lang="en-US"/>
                        <a:t>A</a:t>
                      </a:r>
                    </a:p>
                  </a:txBody>
                  <a:tcPr/>
                </a:tc>
                <a:tc>
                  <a:txBody>
                    <a:bodyPr/>
                    <a:lstStyle/>
                    <a:p>
                      <a:r>
                        <a:rPr lang="en-US"/>
                        <a:t>200</a:t>
                      </a:r>
                    </a:p>
                  </a:txBody>
                  <a:tcPr/>
                </a:tc>
                <a:extLst>
                  <a:ext uri="{0D108BD9-81ED-4DB2-BD59-A6C34878D82A}">
                    <a16:rowId xmlns:a16="http://schemas.microsoft.com/office/drawing/2014/main" val="589159464"/>
                  </a:ext>
                </a:extLst>
              </a:tr>
              <a:tr h="370840">
                <a:tc>
                  <a:txBody>
                    <a:bodyPr/>
                    <a:lstStyle/>
                    <a:p>
                      <a:r>
                        <a:rPr lang="en-US"/>
                        <a:t>B</a:t>
                      </a:r>
                    </a:p>
                  </a:txBody>
                  <a:tcPr/>
                </a:tc>
                <a:tc>
                  <a:txBody>
                    <a:bodyPr/>
                    <a:lstStyle/>
                    <a:p>
                      <a:r>
                        <a:rPr lang="en-US"/>
                        <a:t>100</a:t>
                      </a:r>
                    </a:p>
                  </a:txBody>
                  <a:tcPr/>
                </a:tc>
                <a:extLst>
                  <a:ext uri="{0D108BD9-81ED-4DB2-BD59-A6C34878D82A}">
                    <a16:rowId xmlns:a16="http://schemas.microsoft.com/office/drawing/2014/main" val="2846264558"/>
                  </a:ext>
                </a:extLst>
              </a:tr>
              <a:tr h="370840">
                <a:tc>
                  <a:txBody>
                    <a:bodyPr/>
                    <a:lstStyle/>
                    <a:p>
                      <a:r>
                        <a:rPr lang="en-US"/>
                        <a:t>C</a:t>
                      </a:r>
                    </a:p>
                  </a:txBody>
                  <a:tcPr/>
                </a:tc>
                <a:tc>
                  <a:txBody>
                    <a:bodyPr/>
                    <a:lstStyle/>
                    <a:p>
                      <a:r>
                        <a:rPr lang="en-US"/>
                        <a:t>50</a:t>
                      </a:r>
                    </a:p>
                  </a:txBody>
                  <a:tcPr/>
                </a:tc>
                <a:extLst>
                  <a:ext uri="{0D108BD9-81ED-4DB2-BD59-A6C34878D82A}">
                    <a16:rowId xmlns:a16="http://schemas.microsoft.com/office/drawing/2014/main" val="1116786052"/>
                  </a:ext>
                </a:extLst>
              </a:tr>
              <a:tr h="370840">
                <a:tc>
                  <a:txBody>
                    <a:bodyPr/>
                    <a:lstStyle/>
                    <a:p>
                      <a:r>
                        <a:rPr lang="en-US"/>
                        <a:t>D</a:t>
                      </a:r>
                    </a:p>
                  </a:txBody>
                  <a:tcPr/>
                </a:tc>
                <a:tc>
                  <a:txBody>
                    <a:bodyPr/>
                    <a:lstStyle/>
                    <a:p>
                      <a:r>
                        <a:rPr lang="en-US"/>
                        <a:t>120</a:t>
                      </a:r>
                    </a:p>
                  </a:txBody>
                  <a:tcPr/>
                </a:tc>
                <a:extLst>
                  <a:ext uri="{0D108BD9-81ED-4DB2-BD59-A6C34878D82A}">
                    <a16:rowId xmlns:a16="http://schemas.microsoft.com/office/drawing/2014/main" val="531585895"/>
                  </a:ext>
                </a:extLst>
              </a:tr>
            </a:tbl>
          </a:graphicData>
        </a:graphic>
      </p:graphicFrame>
      <p:pic>
        <p:nvPicPr>
          <p:cNvPr id="5" name="Picture 4" descr="A screenshot of a graph&#10;&#10;Description automatically generated">
            <a:extLst>
              <a:ext uri="{FF2B5EF4-FFF2-40B4-BE49-F238E27FC236}">
                <a16:creationId xmlns:a16="http://schemas.microsoft.com/office/drawing/2014/main" id="{DFBD78CD-4CCD-D165-9376-988F2D305473}"/>
              </a:ext>
            </a:extLst>
          </p:cNvPr>
          <p:cNvPicPr>
            <a:picLocks noChangeAspect="1"/>
          </p:cNvPicPr>
          <p:nvPr/>
        </p:nvPicPr>
        <p:blipFill>
          <a:blip r:embed="rId2"/>
          <a:stretch>
            <a:fillRect/>
          </a:stretch>
        </p:blipFill>
        <p:spPr>
          <a:xfrm>
            <a:off x="6751807" y="1156002"/>
            <a:ext cx="5440193" cy="4680916"/>
          </a:xfrm>
          <a:prstGeom prst="rect">
            <a:avLst/>
          </a:prstGeom>
        </p:spPr>
      </p:pic>
      <p:pic>
        <p:nvPicPr>
          <p:cNvPr id="6" name="Picture 5" descr="A screenshot of a phone&#10;&#10;Description automatically generated">
            <a:extLst>
              <a:ext uri="{FF2B5EF4-FFF2-40B4-BE49-F238E27FC236}">
                <a16:creationId xmlns:a16="http://schemas.microsoft.com/office/drawing/2014/main" id="{DFCC5BB1-89CE-3576-E95A-636D95E60E5F}"/>
              </a:ext>
            </a:extLst>
          </p:cNvPr>
          <p:cNvPicPr>
            <a:picLocks noChangeAspect="1"/>
          </p:cNvPicPr>
          <p:nvPr/>
        </p:nvPicPr>
        <p:blipFill>
          <a:blip r:embed="rId3"/>
          <a:stretch>
            <a:fillRect/>
          </a:stretch>
        </p:blipFill>
        <p:spPr>
          <a:xfrm>
            <a:off x="4618080" y="1116741"/>
            <a:ext cx="1977596" cy="5551274"/>
          </a:xfrm>
          <a:prstGeom prst="rect">
            <a:avLst/>
          </a:prstGeom>
        </p:spPr>
      </p:pic>
    </p:spTree>
    <p:extLst>
      <p:ext uri="{BB962C8B-B14F-4D97-AF65-F5344CB8AC3E}">
        <p14:creationId xmlns:p14="http://schemas.microsoft.com/office/powerpoint/2010/main" val="286316356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TRÒN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8" name="Flowchart: Process 7">
            <a:extLst>
              <a:ext uri="{FF2B5EF4-FFF2-40B4-BE49-F238E27FC236}">
                <a16:creationId xmlns:a16="http://schemas.microsoft.com/office/drawing/2014/main" id="{6BAC28D3-3083-4489-87D3-644045789FDF}"/>
              </a:ext>
            </a:extLst>
          </p:cNvPr>
          <p:cNvSpPr/>
          <p:nvPr/>
        </p:nvSpPr>
        <p:spPr>
          <a:xfrm>
            <a:off x="317395" y="4029628"/>
            <a:ext cx="2501218" cy="81572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Kéo</a:t>
            </a:r>
            <a:r>
              <a:rPr lang="en-US">
                <a:solidFill>
                  <a:srgbClr val="FF0000"/>
                </a:solidFill>
                <a:latin typeface="Times New Roman"/>
                <a:cs typeface="Times New Roman"/>
              </a:rPr>
              <a:t> </a:t>
            </a:r>
            <a:r>
              <a:rPr lang="en-US" err="1">
                <a:solidFill>
                  <a:srgbClr val="FF0000"/>
                </a:solidFill>
                <a:latin typeface="Times New Roman"/>
                <a:cs typeface="Times New Roman"/>
              </a:rPr>
              <a:t>thả</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Product </a:t>
            </a:r>
            <a:r>
              <a:rPr lang="en-US" err="1">
                <a:solidFill>
                  <a:srgbClr val="FF0000"/>
                </a:solidFill>
                <a:latin typeface="Times New Roman"/>
                <a:cs typeface="Times New Roman"/>
              </a:rPr>
              <a:t>vào</a:t>
            </a:r>
            <a:r>
              <a:rPr lang="en-US">
                <a:solidFill>
                  <a:srgbClr val="FF0000"/>
                </a:solidFill>
                <a:latin typeface="Times New Roman"/>
                <a:cs typeface="Times New Roman"/>
              </a:rPr>
              <a:t> Legend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Sales </a:t>
            </a:r>
            <a:r>
              <a:rPr lang="en-US" err="1">
                <a:solidFill>
                  <a:srgbClr val="FF0000"/>
                </a:solidFill>
                <a:latin typeface="Times New Roman"/>
                <a:cs typeface="Times New Roman"/>
              </a:rPr>
              <a:t>vào</a:t>
            </a:r>
            <a:r>
              <a:rPr lang="en-US">
                <a:solidFill>
                  <a:srgbClr val="FF0000"/>
                </a:solidFill>
                <a:latin typeface="Times New Roman"/>
                <a:cs typeface="Times New Roman"/>
              </a:rPr>
              <a:t> Values</a:t>
            </a:r>
          </a:p>
        </p:txBody>
      </p:sp>
      <p:sp>
        <p:nvSpPr>
          <p:cNvPr id="9" name="Flowchart: Process 8">
            <a:extLst>
              <a:ext uri="{FF2B5EF4-FFF2-40B4-BE49-F238E27FC236}">
                <a16:creationId xmlns:a16="http://schemas.microsoft.com/office/drawing/2014/main" id="{16D43CB6-DF07-4D3D-918C-3B7975831CDD}"/>
              </a:ext>
            </a:extLst>
          </p:cNvPr>
          <p:cNvSpPr/>
          <p:nvPr/>
        </p:nvSpPr>
        <p:spPr>
          <a:xfrm>
            <a:off x="317393" y="2575476"/>
            <a:ext cx="2406952" cy="84837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a:t>
            </a:r>
            <a:r>
              <a:rPr lang="en-US" err="1">
                <a:solidFill>
                  <a:srgbClr val="FF0000"/>
                </a:solidFill>
                <a:latin typeface="Times New Roman"/>
                <a:cs typeface="Times New Roman"/>
              </a:rPr>
              <a:t>đồ</a:t>
            </a:r>
            <a:r>
              <a:rPr lang="en-US">
                <a:solidFill>
                  <a:srgbClr val="FF0000"/>
                </a:solidFill>
                <a:latin typeface="Times New Roman"/>
                <a:cs typeface="Times New Roman"/>
              </a:rPr>
              <a:t> Pie Chart </a:t>
            </a:r>
            <a:r>
              <a:rPr lang="en-US" err="1">
                <a:solidFill>
                  <a:srgbClr val="FF0000"/>
                </a:solidFill>
                <a:latin typeface="Times New Roman"/>
                <a:cs typeface="Times New Roman"/>
              </a:rPr>
              <a:t>tại</a:t>
            </a:r>
            <a:r>
              <a:rPr lang="en-US">
                <a:solidFill>
                  <a:srgbClr val="FF0000"/>
                </a:solidFill>
                <a:latin typeface="Times New Roman"/>
                <a:cs typeface="Times New Roman"/>
              </a:rPr>
              <a:t> tab </a:t>
            </a:r>
            <a:r>
              <a:rPr lang="en-US" err="1">
                <a:solidFill>
                  <a:srgbClr val="FF0000"/>
                </a:solidFill>
                <a:latin typeface="Times New Roman"/>
                <a:cs typeface="Times New Roman"/>
              </a:rPr>
              <a:t>Visualzation</a:t>
            </a:r>
            <a:endParaRPr lang="en-US">
              <a:solidFill>
                <a:srgbClr val="FF0000"/>
              </a:solidFill>
              <a:latin typeface="Times New Roman"/>
              <a:cs typeface="Times New Roman"/>
            </a:endParaRPr>
          </a:p>
        </p:txBody>
      </p:sp>
      <p:sp>
        <p:nvSpPr>
          <p:cNvPr id="10" name="Arrow: Right 9">
            <a:extLst>
              <a:ext uri="{FF2B5EF4-FFF2-40B4-BE49-F238E27FC236}">
                <a16:creationId xmlns:a16="http://schemas.microsoft.com/office/drawing/2014/main" id="{72C47B88-A97E-4D71-B1AE-345AF17DEE31}"/>
              </a:ext>
            </a:extLst>
          </p:cNvPr>
          <p:cNvSpPr/>
          <p:nvPr/>
        </p:nvSpPr>
        <p:spPr>
          <a:xfrm rot="5400000">
            <a:off x="1408049" y="2029188"/>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Arrow: Right 10">
            <a:extLst>
              <a:ext uri="{FF2B5EF4-FFF2-40B4-BE49-F238E27FC236}">
                <a16:creationId xmlns:a16="http://schemas.microsoft.com/office/drawing/2014/main" id="{BA3A56AF-67F2-4018-B43F-D92919D08756}"/>
              </a:ext>
            </a:extLst>
          </p:cNvPr>
          <p:cNvSpPr/>
          <p:nvPr/>
        </p:nvSpPr>
        <p:spPr>
          <a:xfrm rot="5400000">
            <a:off x="1408048" y="3444808"/>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9D6ED63E-C716-4D2C-B790-75BAD75B1DDC}"/>
              </a:ext>
            </a:extLst>
          </p:cNvPr>
          <p:cNvSpPr/>
          <p:nvPr/>
        </p:nvSpPr>
        <p:spPr>
          <a:xfrm>
            <a:off x="317394" y="5415332"/>
            <a:ext cx="2501219" cy="115287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Sử</a:t>
            </a:r>
            <a:r>
              <a:rPr lang="en-US">
                <a:solidFill>
                  <a:srgbClr val="FF0000"/>
                </a:solidFill>
                <a:latin typeface="Times New Roman"/>
                <a:cs typeface="Times New Roman"/>
              </a:rPr>
              <a:t> </a:t>
            </a:r>
            <a:r>
              <a:rPr lang="en-US" err="1">
                <a:solidFill>
                  <a:srgbClr val="FF0000"/>
                </a:solidFill>
                <a:latin typeface="Times New Roman"/>
                <a:cs typeface="Times New Roman"/>
              </a:rPr>
              <a:t>dụng</a:t>
            </a:r>
            <a:r>
              <a:rPr lang="en-US">
                <a:solidFill>
                  <a:srgbClr val="FF0000"/>
                </a:solidFill>
                <a:latin typeface="Times New Roman"/>
                <a:cs typeface="Times New Roman"/>
              </a:rPr>
              <a:t> </a:t>
            </a:r>
            <a:r>
              <a:rPr lang="en-US" err="1">
                <a:solidFill>
                  <a:srgbClr val="FF0000"/>
                </a:solidFill>
                <a:latin typeface="Times New Roman"/>
                <a:cs typeface="Times New Roman"/>
              </a:rPr>
              <a:t>thẻ</a:t>
            </a:r>
            <a:r>
              <a:rPr lang="en-US">
                <a:solidFill>
                  <a:srgbClr val="FF0000"/>
                </a:solidFill>
                <a:latin typeface="Times New Roman"/>
                <a:cs typeface="Times New Roman"/>
              </a:rPr>
              <a:t> Format ở tab Visualization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điều</a:t>
            </a:r>
            <a:r>
              <a:rPr lang="en-US">
                <a:solidFill>
                  <a:srgbClr val="FF0000"/>
                </a:solidFill>
                <a:latin typeface="Times New Roman"/>
                <a:cs typeface="Times New Roman"/>
              </a:rPr>
              <a:t> </a:t>
            </a:r>
            <a:r>
              <a:rPr lang="en-US" err="1">
                <a:solidFill>
                  <a:srgbClr val="FF0000"/>
                </a:solidFill>
                <a:latin typeface="Times New Roman"/>
                <a:cs typeface="Times New Roman"/>
              </a:rPr>
              <a:t>chỉnh</a:t>
            </a:r>
            <a:r>
              <a:rPr lang="en-US">
                <a:solidFill>
                  <a:srgbClr val="FF0000"/>
                </a:solidFill>
                <a:latin typeface="Times New Roman"/>
                <a:cs typeface="Times New Roman"/>
              </a:rPr>
              <a:t>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trang</a:t>
            </a:r>
            <a:r>
              <a:rPr lang="en-US">
                <a:solidFill>
                  <a:srgbClr val="FF0000"/>
                </a:solidFill>
                <a:latin typeface="Times New Roman"/>
                <a:cs typeface="Times New Roman"/>
              </a:rPr>
              <a:t> </a:t>
            </a:r>
            <a:r>
              <a:rPr lang="en-US" err="1">
                <a:solidFill>
                  <a:srgbClr val="FF0000"/>
                </a:solidFill>
                <a:latin typeface="Times New Roman"/>
                <a:cs typeface="Times New Roman"/>
              </a:rPr>
              <a:t>trí</a:t>
            </a:r>
            <a:r>
              <a:rPr lang="en-US">
                <a:solidFill>
                  <a:srgbClr val="FF0000"/>
                </a:solidFill>
                <a:latin typeface="Times New Roman"/>
                <a:cs typeface="Times New Roman"/>
              </a:rPr>
              <a:t> </a:t>
            </a:r>
            <a:r>
              <a:rPr lang="en-US" err="1">
                <a:solidFill>
                  <a:srgbClr val="FF0000"/>
                </a:solidFill>
                <a:latin typeface="Times New Roman"/>
                <a:cs typeface="Times New Roman"/>
              </a:rPr>
              <a:t>cho</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a:t>
            </a:r>
          </a:p>
        </p:txBody>
      </p:sp>
      <p:sp>
        <p:nvSpPr>
          <p:cNvPr id="13" name="Flowchart: Process 12">
            <a:extLst>
              <a:ext uri="{FF2B5EF4-FFF2-40B4-BE49-F238E27FC236}">
                <a16:creationId xmlns:a16="http://schemas.microsoft.com/office/drawing/2014/main" id="{424B6FC2-7031-4AF3-9896-171701B1EFE7}"/>
              </a:ext>
            </a:extLst>
          </p:cNvPr>
          <p:cNvSpPr/>
          <p:nvPr/>
        </p:nvSpPr>
        <p:spPr>
          <a:xfrm>
            <a:off x="317393" y="1193990"/>
            <a:ext cx="2406952" cy="80836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Import data </a:t>
            </a:r>
            <a:r>
              <a:rPr lang="en-US" err="1">
                <a:solidFill>
                  <a:srgbClr val="FF0000"/>
                </a:solidFill>
                <a:latin typeface="Times New Roman"/>
                <a:cs typeface="Times New Roman"/>
              </a:rPr>
              <a:t>mẫu</a:t>
            </a:r>
            <a:r>
              <a:rPr lang="en-US">
                <a:solidFill>
                  <a:srgbClr val="FF0000"/>
                </a:solidFill>
                <a:latin typeface="Times New Roman"/>
                <a:cs typeface="Times New Roman"/>
              </a:rPr>
              <a:t> </a:t>
            </a:r>
            <a:r>
              <a:rPr lang="en-US" err="1">
                <a:solidFill>
                  <a:srgbClr val="FF0000"/>
                </a:solidFill>
                <a:latin typeface="Times New Roman"/>
                <a:cs typeface="Times New Roman"/>
              </a:rPr>
              <a:t>của</a:t>
            </a:r>
            <a:r>
              <a:rPr lang="en-US">
                <a:solidFill>
                  <a:srgbClr val="FF0000"/>
                </a:solidFill>
                <a:latin typeface="Times New Roman"/>
                <a:cs typeface="Times New Roman"/>
              </a:rPr>
              <a:t> Power BI (financials)</a:t>
            </a:r>
          </a:p>
        </p:txBody>
      </p:sp>
      <p:sp>
        <p:nvSpPr>
          <p:cNvPr id="14" name="Arrow: Right 13">
            <a:extLst>
              <a:ext uri="{FF2B5EF4-FFF2-40B4-BE49-F238E27FC236}">
                <a16:creationId xmlns:a16="http://schemas.microsoft.com/office/drawing/2014/main" id="{155141A9-FDE7-4768-A5D5-DBE2EECE10AE}"/>
              </a:ext>
            </a:extLst>
          </p:cNvPr>
          <p:cNvSpPr/>
          <p:nvPr/>
        </p:nvSpPr>
        <p:spPr>
          <a:xfrm rot="5400000">
            <a:off x="1360916" y="4863902"/>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8" name="Group 17">
            <a:extLst>
              <a:ext uri="{FF2B5EF4-FFF2-40B4-BE49-F238E27FC236}">
                <a16:creationId xmlns:a16="http://schemas.microsoft.com/office/drawing/2014/main" id="{E7DACE36-107A-4D90-9544-33BD78BC64BF}"/>
              </a:ext>
            </a:extLst>
          </p:cNvPr>
          <p:cNvGrpSpPr/>
          <p:nvPr/>
        </p:nvGrpSpPr>
        <p:grpSpPr>
          <a:xfrm>
            <a:off x="3675887" y="1021433"/>
            <a:ext cx="7772401" cy="5553742"/>
            <a:chOff x="3675267" y="1274429"/>
            <a:chExt cx="7508881" cy="5298219"/>
          </a:xfrm>
        </p:grpSpPr>
        <p:pic>
          <p:nvPicPr>
            <p:cNvPr id="16" name="Picture 15">
              <a:extLst>
                <a:ext uri="{FF2B5EF4-FFF2-40B4-BE49-F238E27FC236}">
                  <a16:creationId xmlns:a16="http://schemas.microsoft.com/office/drawing/2014/main" id="{B43BB966-E438-4343-8514-33DE8C60A39D}"/>
                </a:ext>
              </a:extLst>
            </p:cNvPr>
            <p:cNvPicPr>
              <a:picLocks noChangeAspect="1"/>
            </p:cNvPicPr>
            <p:nvPr/>
          </p:nvPicPr>
          <p:blipFill>
            <a:blip r:embed="rId2"/>
            <a:stretch>
              <a:fillRect/>
            </a:stretch>
          </p:blipFill>
          <p:spPr>
            <a:xfrm>
              <a:off x="3675267" y="1274429"/>
              <a:ext cx="7508881" cy="5298219"/>
            </a:xfrm>
            <a:prstGeom prst="rect">
              <a:avLst/>
            </a:prstGeom>
          </p:spPr>
        </p:pic>
        <p:sp>
          <p:nvSpPr>
            <p:cNvPr id="17" name="Rectangle 16">
              <a:extLst>
                <a:ext uri="{FF2B5EF4-FFF2-40B4-BE49-F238E27FC236}">
                  <a16:creationId xmlns:a16="http://schemas.microsoft.com/office/drawing/2014/main" id="{5D7BEB4B-AEC0-4D1B-9D3E-57B453A0283E}"/>
                </a:ext>
              </a:extLst>
            </p:cNvPr>
            <p:cNvSpPr/>
            <p:nvPr/>
          </p:nvSpPr>
          <p:spPr>
            <a:xfrm>
              <a:off x="8935425" y="2786113"/>
              <a:ext cx="282804" cy="263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734744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CỘT SONG </a:t>
            </a:r>
            <a:r>
              <a:rPr lang="en-US" err="1">
                <a:solidFill>
                  <a:srgbClr val="C00000"/>
                </a:solidFill>
                <a:latin typeface="Segoe UI Semibold"/>
                <a:cs typeface="Segoe UI Semibold"/>
              </a:rPr>
              <a:t>SONG</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2098455" y="5126751"/>
            <a:ext cx="836478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err="1">
                <a:latin typeface="Times New Roman"/>
                <a:cs typeface="Times New Roman"/>
              </a:rPr>
              <a:t>Sẽ</a:t>
            </a:r>
            <a:r>
              <a:rPr lang="en-US" sz="2200">
                <a:latin typeface="Times New Roman"/>
                <a:cs typeface="Times New Roman"/>
              </a:rPr>
              <a:t> </a:t>
            </a:r>
            <a:r>
              <a:rPr lang="en-US" sz="2200" err="1">
                <a:latin typeface="Times New Roman"/>
                <a:cs typeface="Times New Roman"/>
              </a:rPr>
              <a:t>có</a:t>
            </a:r>
            <a:r>
              <a:rPr lang="en-US" sz="2200">
                <a:latin typeface="Times New Roman"/>
                <a:cs typeface="Times New Roman"/>
              </a:rPr>
              <a:t> </a:t>
            </a:r>
            <a:r>
              <a:rPr lang="en-US" sz="2200" err="1">
                <a:latin typeface="Times New Roman"/>
                <a:cs typeface="Times New Roman"/>
              </a:rPr>
              <a:t>những</a:t>
            </a:r>
            <a:r>
              <a:rPr lang="en-US" sz="2200">
                <a:latin typeface="Times New Roman"/>
                <a:cs typeface="Times New Roman"/>
              </a:rPr>
              <a:t> </a:t>
            </a:r>
            <a:r>
              <a:rPr lang="en-US" sz="2200" err="1">
                <a:latin typeface="Times New Roman"/>
                <a:cs typeface="Times New Roman"/>
              </a:rPr>
              <a:t>trường</a:t>
            </a:r>
            <a:r>
              <a:rPr lang="en-US" sz="2200">
                <a:latin typeface="Times New Roman"/>
                <a:cs typeface="Times New Roman"/>
              </a:rPr>
              <a:t> </a:t>
            </a:r>
            <a:r>
              <a:rPr lang="en-US" sz="2200" err="1">
                <a:latin typeface="Times New Roman"/>
                <a:cs typeface="Times New Roman"/>
              </a:rPr>
              <a:t>hợp</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tròn</a:t>
            </a:r>
            <a:r>
              <a:rPr lang="en-US" sz="2200">
                <a:latin typeface="Times New Roman"/>
                <a:cs typeface="Times New Roman"/>
              </a:rPr>
              <a:t> </a:t>
            </a:r>
            <a:r>
              <a:rPr lang="en-US" sz="2200" err="1">
                <a:latin typeface="Times New Roman"/>
                <a:cs typeface="Times New Roman"/>
              </a:rPr>
              <a:t>không</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diễn</a:t>
            </a:r>
            <a:r>
              <a:rPr lang="en-US" sz="2200">
                <a:latin typeface="Times New Roman"/>
                <a:cs typeface="Times New Roman"/>
              </a:rPr>
              <a:t> </a:t>
            </a:r>
            <a:r>
              <a:rPr lang="en-US" sz="2200" err="1">
                <a:latin typeface="Times New Roman"/>
                <a:cs typeface="Times New Roman"/>
              </a:rPr>
              <a:t>tốt</a:t>
            </a:r>
            <a:r>
              <a:rPr lang="en-US" sz="2200">
                <a:latin typeface="Times New Roman"/>
                <a:cs typeface="Times New Roman"/>
              </a:rPr>
              <a:t>.</a:t>
            </a:r>
          </a:p>
          <a:p>
            <a:pPr algn="just"/>
            <a:r>
              <a:rPr lang="en-US" sz="2200" err="1">
                <a:latin typeface="Times New Roman"/>
                <a:cs typeface="Times New Roman"/>
              </a:rPr>
              <a:t>Chẳng</a:t>
            </a:r>
            <a:r>
              <a:rPr lang="en-US" sz="2200">
                <a:latin typeface="Times New Roman"/>
                <a:cs typeface="Times New Roman"/>
              </a:rPr>
              <a:t> </a:t>
            </a:r>
            <a:r>
              <a:rPr lang="en-US" sz="2200" err="1">
                <a:latin typeface="Times New Roman"/>
                <a:cs typeface="Times New Roman"/>
              </a:rPr>
              <a:t>hạn</a:t>
            </a:r>
            <a:r>
              <a:rPr lang="en-US" sz="2200">
                <a:latin typeface="Times New Roman"/>
                <a:cs typeface="Times New Roman"/>
              </a:rPr>
              <a:t> </a:t>
            </a:r>
            <a:r>
              <a:rPr lang="en-US" sz="2200" err="1">
                <a:latin typeface="Times New Roman"/>
                <a:cs typeface="Times New Roman"/>
              </a:rPr>
              <a:t>như</a:t>
            </a:r>
            <a:r>
              <a:rPr lang="en-US" sz="2200">
                <a:latin typeface="Times New Roman"/>
                <a:cs typeface="Times New Roman"/>
              </a:rPr>
              <a:t>: </a:t>
            </a:r>
            <a:r>
              <a:rPr lang="en-US" sz="2200" err="1">
                <a:latin typeface="Times New Roman"/>
                <a:cs typeface="Times New Roman"/>
              </a:rPr>
              <a:t>khi</a:t>
            </a:r>
            <a:r>
              <a:rPr lang="en-US" sz="2200">
                <a:latin typeface="Times New Roman"/>
                <a:cs typeface="Times New Roman"/>
              </a:rPr>
              <a:t> </a:t>
            </a:r>
            <a:r>
              <a:rPr lang="en-US" sz="2200" err="1">
                <a:latin typeface="Times New Roman"/>
                <a:cs typeface="Times New Roman"/>
              </a:rPr>
              <a:t>muốn</a:t>
            </a:r>
            <a:r>
              <a:rPr lang="en-US" sz="2200">
                <a:latin typeface="Times New Roman"/>
                <a:cs typeface="Times New Roman"/>
              </a:rPr>
              <a:t> so </a:t>
            </a:r>
            <a:r>
              <a:rPr lang="en-US" sz="2200" err="1">
                <a:latin typeface="Times New Roman"/>
                <a:cs typeface="Times New Roman"/>
              </a:rPr>
              <a:t>sánh</a:t>
            </a:r>
            <a:r>
              <a:rPr lang="en-US" sz="2200">
                <a:latin typeface="Times New Roman"/>
                <a:cs typeface="Times New Roman"/>
              </a:rPr>
              <a:t> </a:t>
            </a:r>
            <a:r>
              <a:rPr lang="en-US" sz="2200" err="1">
                <a:latin typeface="Times New Roman"/>
                <a:cs typeface="Times New Roman"/>
              </a:rPr>
              <a:t>trực</a:t>
            </a:r>
            <a:r>
              <a:rPr lang="en-US" sz="2200">
                <a:latin typeface="Times New Roman"/>
                <a:cs typeface="Times New Roman"/>
              </a:rPr>
              <a:t> </a:t>
            </a:r>
            <a:r>
              <a:rPr lang="en-US" sz="2200" err="1">
                <a:latin typeface="Times New Roman"/>
                <a:cs typeface="Times New Roman"/>
              </a:rPr>
              <a:t>tiếp</a:t>
            </a:r>
            <a:r>
              <a:rPr lang="en-US" sz="2200">
                <a:latin typeface="Times New Roman"/>
                <a:cs typeface="Times New Roman"/>
              </a:rPr>
              <a:t> </a:t>
            </a:r>
            <a:r>
              <a:rPr lang="en-US" sz="2200" err="1">
                <a:latin typeface="Times New Roman"/>
                <a:cs typeface="Times New Roman"/>
              </a:rPr>
              <a:t>tỷ</a:t>
            </a:r>
            <a:r>
              <a:rPr lang="en-US" sz="2200">
                <a:latin typeface="Times New Roman"/>
                <a:cs typeface="Times New Roman"/>
              </a:rPr>
              <a:t> </a:t>
            </a:r>
            <a:r>
              <a:rPr lang="en-US" sz="2200" err="1">
                <a:latin typeface="Times New Roman"/>
                <a:cs typeface="Times New Roman"/>
              </a:rPr>
              <a:t>lệ</a:t>
            </a:r>
            <a:r>
              <a:rPr lang="en-US" sz="2200">
                <a:latin typeface="Times New Roman"/>
                <a:cs typeface="Times New Roman"/>
              </a:rPr>
              <a:t> </a:t>
            </a:r>
            <a:r>
              <a:rPr lang="en-US" sz="2200" err="1">
                <a:latin typeface="Times New Roman"/>
                <a:cs typeface="Times New Roman"/>
              </a:rPr>
              <a:t>các</a:t>
            </a:r>
            <a:r>
              <a:rPr lang="en-US" sz="2200">
                <a:latin typeface="Times New Roman"/>
                <a:cs typeface="Times New Roman"/>
              </a:rPr>
              <a:t> </a:t>
            </a:r>
            <a:r>
              <a:rPr lang="en-US" sz="2200" err="1">
                <a:latin typeface="Times New Roman"/>
                <a:cs typeface="Times New Roman"/>
              </a:rPr>
              <a:t>phần</a:t>
            </a:r>
            <a:r>
              <a:rPr lang="en-US" sz="2200">
                <a:latin typeface="Times New Roman"/>
                <a:cs typeface="Times New Roman"/>
              </a:rPr>
              <a:t> </a:t>
            </a:r>
            <a:r>
              <a:rPr lang="en-US" sz="2200" err="1">
                <a:latin typeface="Times New Roman"/>
                <a:cs typeface="Times New Roman"/>
              </a:rPr>
              <a:t>riêng</a:t>
            </a:r>
            <a:r>
              <a:rPr lang="en-US" sz="2200">
                <a:latin typeface="Times New Roman"/>
                <a:cs typeface="Times New Roman"/>
              </a:rPr>
              <a:t> </a:t>
            </a:r>
            <a:r>
              <a:rPr lang="en-US" sz="2200" err="1">
                <a:latin typeface="Times New Roman"/>
                <a:cs typeface="Times New Roman"/>
              </a:rPr>
              <a:t>lẻ</a:t>
            </a:r>
            <a:r>
              <a:rPr lang="en-US" sz="2200">
                <a:latin typeface="Times New Roman"/>
                <a:cs typeface="Times New Roman"/>
              </a:rPr>
              <a:t> </a:t>
            </a:r>
            <a:r>
              <a:rPr lang="en-US" sz="2200" err="1">
                <a:latin typeface="Times New Roman"/>
                <a:cs typeface="Times New Roman"/>
              </a:rPr>
              <a:t>với</a:t>
            </a:r>
            <a:r>
              <a:rPr lang="en-US" sz="2200">
                <a:latin typeface="Times New Roman"/>
                <a:cs typeface="Times New Roman"/>
              </a:rPr>
              <a:t> </a:t>
            </a:r>
            <a:r>
              <a:rPr lang="en-US" sz="2200" err="1">
                <a:latin typeface="Times New Roman"/>
                <a:cs typeface="Times New Roman"/>
              </a:rPr>
              <a:t>nhau</a:t>
            </a:r>
            <a:r>
              <a:rPr lang="en-US" sz="2200">
                <a:latin typeface="Times New Roman"/>
                <a:cs typeface="Times New Roman"/>
              </a:rPr>
              <a:t> </a:t>
            </a:r>
            <a:r>
              <a:rPr lang="en-US" sz="2200" err="1">
                <a:latin typeface="Times New Roman"/>
                <a:cs typeface="Times New Roman"/>
              </a:rPr>
              <a:t>và</a:t>
            </a:r>
            <a:r>
              <a:rPr lang="en-US" sz="2200">
                <a:latin typeface="Times New Roman"/>
                <a:cs typeface="Times New Roman"/>
              </a:rPr>
              <a:t> song </a:t>
            </a:r>
            <a:r>
              <a:rPr lang="en-US" sz="2200" err="1">
                <a:latin typeface="Times New Roman"/>
                <a:cs typeface="Times New Roman"/>
              </a:rPr>
              <a:t>song</a:t>
            </a:r>
            <a:r>
              <a:rPr lang="en-US" sz="2200">
                <a:latin typeface="Times New Roman"/>
                <a:cs typeface="Times New Roman"/>
              </a:rPr>
              <a:t> </a:t>
            </a:r>
            <a:r>
              <a:rPr lang="en-US" sz="2200" err="1">
                <a:latin typeface="Times New Roman"/>
                <a:cs typeface="Times New Roman"/>
              </a:rPr>
              <a:t>trong</a:t>
            </a:r>
            <a:r>
              <a:rPr lang="en-US" sz="2200">
                <a:latin typeface="Times New Roman"/>
                <a:cs typeface="Times New Roman"/>
              </a:rPr>
              <a:t> </a:t>
            </a:r>
            <a:r>
              <a:rPr lang="en-US" sz="2200" err="1">
                <a:latin typeface="Times New Roman"/>
                <a:cs typeface="Times New Roman"/>
              </a:rPr>
              <a:t>các</a:t>
            </a:r>
            <a:r>
              <a:rPr lang="en-US" sz="2200">
                <a:latin typeface="Times New Roman"/>
                <a:cs typeface="Times New Roman"/>
              </a:rPr>
              <a:t> </a:t>
            </a:r>
            <a:r>
              <a:rPr lang="en-US" sz="2200" err="1">
                <a:latin typeface="Times New Roman"/>
                <a:cs typeface="Times New Roman"/>
              </a:rPr>
              <a:t>điều</a:t>
            </a:r>
            <a:r>
              <a:rPr lang="en-US" sz="2200">
                <a:latin typeface="Times New Roman"/>
                <a:cs typeface="Times New Roman"/>
              </a:rPr>
              <a:t> </a:t>
            </a:r>
            <a:r>
              <a:rPr lang="en-US" sz="2200" err="1">
                <a:latin typeface="Times New Roman"/>
                <a:cs typeface="Times New Roman"/>
              </a:rPr>
              <a:t>kiện</a:t>
            </a:r>
            <a:r>
              <a:rPr lang="en-US" sz="2200">
                <a:latin typeface="Times New Roman"/>
                <a:cs typeface="Times New Roman"/>
              </a:rPr>
              <a:t> </a:t>
            </a:r>
            <a:r>
              <a:rPr lang="en-US" sz="2200" err="1">
                <a:latin typeface="Times New Roman"/>
                <a:cs typeface="Times New Roman"/>
              </a:rPr>
              <a:t>khác</a:t>
            </a:r>
            <a:r>
              <a:rPr lang="en-US" sz="2200">
                <a:latin typeface="Times New Roman"/>
                <a:cs typeface="Times New Roman"/>
              </a:rPr>
              <a:t> </a:t>
            </a:r>
            <a:r>
              <a:rPr lang="en-US" sz="2200" err="1">
                <a:latin typeface="Times New Roman"/>
                <a:cs typeface="Times New Roman"/>
              </a:rPr>
              <a:t>nhau</a:t>
            </a:r>
            <a:r>
              <a:rPr lang="en-US" sz="2200">
                <a:latin typeface="Times New Roman"/>
                <a:cs typeface="Times New Roman"/>
              </a:rPr>
              <a:t> </a:t>
            </a:r>
            <a:r>
              <a:rPr lang="en-US" sz="2200" err="1">
                <a:latin typeface="Times New Roman"/>
                <a:cs typeface="Times New Roman"/>
              </a:rPr>
              <a:t>hoặc</a:t>
            </a:r>
            <a:r>
              <a:rPr lang="en-US" sz="2200">
                <a:latin typeface="Times New Roman"/>
                <a:cs typeface="Times New Roman"/>
              </a:rPr>
              <a:t> </a:t>
            </a:r>
            <a:r>
              <a:rPr lang="en-US" sz="2200" err="1">
                <a:latin typeface="Times New Roman"/>
                <a:cs typeface="Times New Roman"/>
              </a:rPr>
              <a:t>trong</a:t>
            </a:r>
            <a:r>
              <a:rPr lang="en-US" sz="2200">
                <a:latin typeface="Times New Roman"/>
                <a:cs typeface="Times New Roman"/>
              </a:rPr>
              <a:t> </a:t>
            </a:r>
            <a:r>
              <a:rPr lang="en-US" sz="2200" err="1">
                <a:latin typeface="Times New Roman"/>
                <a:cs typeface="Times New Roman"/>
              </a:rPr>
              <a:t>một</a:t>
            </a:r>
            <a:r>
              <a:rPr lang="en-US" sz="2200">
                <a:latin typeface="Times New Roman"/>
                <a:cs typeface="Times New Roman"/>
              </a:rPr>
              <a:t> </a:t>
            </a:r>
            <a:r>
              <a:rPr lang="en-US" sz="2200" err="1">
                <a:latin typeface="Times New Roman"/>
                <a:cs typeface="Times New Roman"/>
              </a:rPr>
              <a:t>chuỗi</a:t>
            </a:r>
            <a:r>
              <a:rPr lang="en-US" sz="2200">
                <a:latin typeface="Times New Roman"/>
                <a:cs typeface="Times New Roman"/>
              </a:rPr>
              <a:t> </a:t>
            </a:r>
            <a:r>
              <a:rPr lang="en-US" sz="2200" err="1">
                <a:latin typeface="Times New Roman"/>
                <a:cs typeface="Times New Roman"/>
              </a:rPr>
              <a:t>thời</a:t>
            </a:r>
            <a:r>
              <a:rPr lang="en-US" sz="2200">
                <a:latin typeface="Times New Roman"/>
                <a:cs typeface="Times New Roman"/>
              </a:rPr>
              <a:t> </a:t>
            </a:r>
            <a:r>
              <a:rPr lang="en-US" sz="2200" err="1">
                <a:latin typeface="Times New Roman"/>
                <a:cs typeface="Times New Roman"/>
              </a:rPr>
              <a:t>gian</a:t>
            </a:r>
            <a:r>
              <a:rPr lang="en-US" sz="2200">
                <a:latin typeface="Times New Roman"/>
                <a:cs typeface="Times New Roman"/>
              </a:rPr>
              <a:t>, </a:t>
            </a:r>
            <a:r>
              <a:rPr lang="en-US" sz="2200" err="1">
                <a:latin typeface="Times New Roman"/>
                <a:cs typeface="Times New Roman"/>
              </a:rPr>
              <a:t>khi</a:t>
            </a:r>
            <a:r>
              <a:rPr lang="en-US" sz="2200">
                <a:latin typeface="Times New Roman"/>
                <a:cs typeface="Times New Roman"/>
              </a:rPr>
              <a:t> </a:t>
            </a:r>
            <a:r>
              <a:rPr lang="en-US" sz="2200" err="1">
                <a:latin typeface="Times New Roman"/>
                <a:cs typeface="Times New Roman"/>
              </a:rPr>
              <a:t>đó</a:t>
            </a:r>
            <a:r>
              <a:rPr lang="en-US" sz="2200">
                <a:latin typeface="Times New Roman"/>
                <a:cs typeface="Times New Roman"/>
              </a:rPr>
              <a:t> </a:t>
            </a:r>
            <a:r>
              <a:rPr lang="en-US" sz="2200" err="1">
                <a:solidFill>
                  <a:srgbClr val="FF0000"/>
                </a:solidFill>
                <a:latin typeface="Times New Roman"/>
                <a:cs typeface="Times New Roman"/>
              </a:rPr>
              <a:t>biểu</a:t>
            </a:r>
            <a:r>
              <a:rPr lang="en-US" sz="2200">
                <a:solidFill>
                  <a:srgbClr val="FF0000"/>
                </a:solidFill>
                <a:latin typeface="Times New Roman"/>
                <a:cs typeface="Times New Roman"/>
              </a:rPr>
              <a:t> </a:t>
            </a:r>
            <a:r>
              <a:rPr lang="en-US" sz="2200" err="1">
                <a:solidFill>
                  <a:srgbClr val="FF0000"/>
                </a:solidFill>
                <a:latin typeface="Times New Roman"/>
                <a:cs typeface="Times New Roman"/>
              </a:rPr>
              <a:t>đồ</a:t>
            </a:r>
            <a:r>
              <a:rPr lang="en-US" sz="2200">
                <a:solidFill>
                  <a:srgbClr val="FF0000"/>
                </a:solidFill>
                <a:latin typeface="Times New Roman"/>
                <a:cs typeface="Times New Roman"/>
              </a:rPr>
              <a:t> </a:t>
            </a:r>
            <a:r>
              <a:rPr lang="en-US" sz="2200" err="1">
                <a:solidFill>
                  <a:srgbClr val="FF0000"/>
                </a:solidFill>
                <a:latin typeface="Times New Roman"/>
                <a:cs typeface="Times New Roman"/>
              </a:rPr>
              <a:t>cột</a:t>
            </a:r>
            <a:r>
              <a:rPr lang="en-US" sz="2200">
                <a:solidFill>
                  <a:srgbClr val="FF0000"/>
                </a:solidFill>
                <a:latin typeface="Times New Roman"/>
                <a:cs typeface="Times New Roman"/>
              </a:rPr>
              <a:t> song </a:t>
            </a:r>
            <a:r>
              <a:rPr lang="en-US" sz="2200" err="1">
                <a:solidFill>
                  <a:srgbClr val="FF0000"/>
                </a:solidFill>
                <a:latin typeface="Times New Roman"/>
                <a:cs typeface="Times New Roman"/>
              </a:rPr>
              <a:t>song</a:t>
            </a:r>
            <a:r>
              <a:rPr lang="en-US" sz="2200">
                <a:latin typeface="Times New Roman"/>
                <a:cs typeface="Times New Roman"/>
              </a:rPr>
              <a:t> </a:t>
            </a:r>
            <a:r>
              <a:rPr lang="en-US" sz="2200" err="1">
                <a:latin typeface="Times New Roman"/>
                <a:cs typeface="Times New Roman"/>
              </a:rPr>
              <a:t>sẽ</a:t>
            </a:r>
            <a:r>
              <a:rPr lang="en-US" sz="2200">
                <a:latin typeface="Times New Roman"/>
                <a:cs typeface="Times New Roman"/>
              </a:rPr>
              <a:t> </a:t>
            </a:r>
            <a:r>
              <a:rPr lang="en-US" sz="2200" err="1">
                <a:latin typeface="Times New Roman"/>
                <a:cs typeface="Times New Roman"/>
              </a:rPr>
              <a:t>phù</a:t>
            </a:r>
            <a:r>
              <a:rPr lang="en-US" sz="2200">
                <a:latin typeface="Times New Roman"/>
                <a:cs typeface="Times New Roman"/>
              </a:rPr>
              <a:t> </a:t>
            </a:r>
            <a:r>
              <a:rPr lang="en-US" sz="2200" err="1">
                <a:latin typeface="Times New Roman"/>
                <a:cs typeface="Times New Roman"/>
              </a:rPr>
              <a:t>hợp</a:t>
            </a:r>
            <a:r>
              <a:rPr lang="en-US" sz="2200">
                <a:latin typeface="Times New Roman"/>
                <a:cs typeface="Times New Roman"/>
              </a:rPr>
              <a:t> </a:t>
            </a:r>
            <a:r>
              <a:rPr lang="en-US" sz="2200" err="1">
                <a:latin typeface="Times New Roman"/>
                <a:cs typeface="Times New Roman"/>
              </a:rPr>
              <a:t>hơn</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tròn</a:t>
            </a:r>
            <a:r>
              <a:rPr lang="en-US" sz="2200">
                <a:latin typeface="Times New Roman"/>
                <a:cs typeface="Times New Roman"/>
              </a:rPr>
              <a:t>.</a:t>
            </a:r>
          </a:p>
        </p:txBody>
      </p:sp>
      <p:pic>
        <p:nvPicPr>
          <p:cNvPr id="8" name="Picture 7">
            <a:extLst>
              <a:ext uri="{FF2B5EF4-FFF2-40B4-BE49-F238E27FC236}">
                <a16:creationId xmlns:a16="http://schemas.microsoft.com/office/drawing/2014/main" id="{99355D0D-B749-406D-A6A9-E4288F612715}"/>
              </a:ext>
            </a:extLst>
          </p:cNvPr>
          <p:cNvPicPr>
            <a:picLocks noChangeAspect="1"/>
          </p:cNvPicPr>
          <p:nvPr/>
        </p:nvPicPr>
        <p:blipFill>
          <a:blip r:embed="rId2"/>
          <a:stretch>
            <a:fillRect/>
          </a:stretch>
        </p:blipFill>
        <p:spPr>
          <a:xfrm>
            <a:off x="2582945" y="1007974"/>
            <a:ext cx="7198180" cy="4023876"/>
          </a:xfrm>
          <a:prstGeom prst="rect">
            <a:avLst/>
          </a:prstGeom>
        </p:spPr>
      </p:pic>
    </p:spTree>
    <p:extLst>
      <p:ext uri="{BB962C8B-B14F-4D97-AF65-F5344CB8AC3E}">
        <p14:creationId xmlns:p14="http://schemas.microsoft.com/office/powerpoint/2010/main" val="292274205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CỘT SONG </a:t>
            </a:r>
            <a:r>
              <a:rPr lang="en-US" err="1">
                <a:solidFill>
                  <a:srgbClr val="C00000"/>
                </a:solidFill>
                <a:latin typeface="Segoe UI Semibold"/>
                <a:cs typeface="Segoe UI Semibold"/>
              </a:rPr>
              <a:t>SONG</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D6CD4CD2-D725-4BF9-B485-C55F06545DDC}"/>
              </a:ext>
            </a:extLst>
          </p:cNvPr>
          <p:cNvSpPr/>
          <p:nvPr/>
        </p:nvSpPr>
        <p:spPr>
          <a:xfrm>
            <a:off x="239309" y="4490580"/>
            <a:ext cx="3227085" cy="182608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Matrix </a:t>
            </a:r>
            <a:r>
              <a:rPr lang="en-US" err="1">
                <a:solidFill>
                  <a:srgbClr val="FF0000"/>
                </a:solidFill>
                <a:latin typeface="Times New Roman"/>
                <a:cs typeface="Times New Roman"/>
              </a:rPr>
              <a:t>tại</a:t>
            </a:r>
            <a:r>
              <a:rPr lang="en-US">
                <a:solidFill>
                  <a:srgbClr val="FF0000"/>
                </a:solidFill>
                <a:latin typeface="Times New Roman"/>
                <a:cs typeface="Times New Roman"/>
              </a:rPr>
              <a:t> tab </a:t>
            </a:r>
            <a:r>
              <a:rPr lang="en-US" err="1">
                <a:solidFill>
                  <a:srgbClr val="FF0000"/>
                </a:solidFill>
                <a:latin typeface="Times New Roman"/>
                <a:cs typeface="Times New Roman"/>
              </a:rPr>
              <a:t>Visualzation</a:t>
            </a:r>
            <a:r>
              <a:rPr lang="en-US">
                <a:solidFill>
                  <a:srgbClr val="FF0000"/>
                </a:solidFill>
                <a:latin typeface="Times New Roman"/>
                <a:cs typeface="Times New Roman"/>
              </a:rPr>
              <a:t>. </a:t>
            </a:r>
          </a:p>
          <a:p>
            <a:r>
              <a:rPr lang="en-US" err="1">
                <a:solidFill>
                  <a:srgbClr val="FF0000"/>
                </a:solidFill>
                <a:latin typeface="Times New Roman"/>
                <a:cs typeface="Times New Roman"/>
              </a:rPr>
              <a:t>Kéo</a:t>
            </a:r>
            <a:r>
              <a:rPr lang="en-US">
                <a:solidFill>
                  <a:srgbClr val="FF0000"/>
                </a:solidFill>
                <a:latin typeface="Times New Roman"/>
                <a:cs typeface="Times New Roman"/>
              </a:rPr>
              <a:t> </a:t>
            </a:r>
            <a:r>
              <a:rPr lang="en-US" err="1">
                <a:solidFill>
                  <a:srgbClr val="FF0000"/>
                </a:solidFill>
                <a:latin typeface="Times New Roman"/>
                <a:cs typeface="Times New Roman"/>
              </a:rPr>
              <a:t>thả</a:t>
            </a:r>
            <a:r>
              <a:rPr lang="en-US">
                <a:solidFill>
                  <a:srgbClr val="FF0000"/>
                </a:solidFill>
                <a:latin typeface="Times New Roman"/>
                <a:cs typeface="Times New Roman"/>
              </a:rPr>
              <a:t> </a:t>
            </a:r>
            <a:r>
              <a:rPr lang="en-US" err="1">
                <a:solidFill>
                  <a:srgbClr val="FF0000"/>
                </a:solidFill>
                <a:latin typeface="Times New Roman"/>
                <a:cs typeface="Times New Roman"/>
              </a:rPr>
              <a:t>trường</a:t>
            </a:r>
            <a:r>
              <a:rPr lang="en-US">
                <a:solidFill>
                  <a:srgbClr val="FF0000"/>
                </a:solidFill>
                <a:latin typeface="Times New Roman"/>
                <a:cs typeface="Times New Roman"/>
              </a:rPr>
              <a:t> Year </a:t>
            </a:r>
            <a:r>
              <a:rPr lang="en-US" err="1">
                <a:solidFill>
                  <a:srgbClr val="FF0000"/>
                </a:solidFill>
                <a:latin typeface="Times New Roman"/>
                <a:cs typeface="Times New Roman"/>
              </a:rPr>
              <a:t>vào</a:t>
            </a:r>
            <a:r>
              <a:rPr lang="en-US">
                <a:solidFill>
                  <a:srgbClr val="FF0000"/>
                </a:solidFill>
                <a:latin typeface="Times New Roman"/>
                <a:cs typeface="Times New Roman"/>
              </a:rPr>
              <a:t> Row, </a:t>
            </a:r>
            <a:r>
              <a:rPr lang="en-US" err="1">
                <a:solidFill>
                  <a:srgbClr val="FF0000"/>
                </a:solidFill>
                <a:latin typeface="Times New Roman"/>
                <a:cs typeface="Times New Roman"/>
              </a:rPr>
              <a:t>trường</a:t>
            </a:r>
            <a:r>
              <a:rPr lang="en-US">
                <a:solidFill>
                  <a:srgbClr val="FF0000"/>
                </a:solidFill>
                <a:latin typeface="Times New Roman"/>
                <a:cs typeface="Times New Roman"/>
              </a:rPr>
              <a:t> Product </a:t>
            </a:r>
            <a:r>
              <a:rPr lang="en-US" err="1">
                <a:solidFill>
                  <a:srgbClr val="FF0000"/>
                </a:solidFill>
                <a:latin typeface="Times New Roman"/>
                <a:cs typeface="Times New Roman"/>
              </a:rPr>
              <a:t>vào</a:t>
            </a:r>
            <a:r>
              <a:rPr lang="en-US">
                <a:solidFill>
                  <a:srgbClr val="FF0000"/>
                </a:solidFill>
                <a:latin typeface="Times New Roman"/>
                <a:cs typeface="Times New Roman"/>
              </a:rPr>
              <a:t> Columns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độ</a:t>
            </a:r>
            <a:r>
              <a:rPr lang="en-US">
                <a:solidFill>
                  <a:srgbClr val="FF0000"/>
                </a:solidFill>
                <a:latin typeface="Times New Roman"/>
                <a:cs typeface="Times New Roman"/>
              </a:rPr>
              <a:t> </a:t>
            </a:r>
            <a:r>
              <a:rPr lang="en-US" err="1">
                <a:solidFill>
                  <a:srgbClr val="FF0000"/>
                </a:solidFill>
                <a:latin typeface="Times New Roman"/>
                <a:cs typeface="Times New Roman"/>
              </a:rPr>
              <a:t>đo</a:t>
            </a:r>
            <a:r>
              <a:rPr lang="en-US">
                <a:solidFill>
                  <a:srgbClr val="FF0000"/>
                </a:solidFill>
                <a:latin typeface="Times New Roman"/>
                <a:cs typeface="Times New Roman"/>
              </a:rPr>
              <a:t> %Sales </a:t>
            </a:r>
            <a:r>
              <a:rPr lang="en-US" err="1">
                <a:solidFill>
                  <a:srgbClr val="FF0000"/>
                </a:solidFill>
                <a:latin typeface="Times New Roman"/>
                <a:cs typeface="Times New Roman"/>
              </a:rPr>
              <a:t>mới</a:t>
            </a:r>
            <a:r>
              <a:rPr lang="en-US">
                <a:solidFill>
                  <a:srgbClr val="FF0000"/>
                </a:solidFill>
                <a:latin typeface="Times New Roman"/>
                <a:cs typeface="Times New Roman"/>
              </a:rPr>
              <a:t> </a:t>
            </a:r>
            <a:r>
              <a:rPr lang="en-US" err="1">
                <a:solidFill>
                  <a:srgbClr val="FF0000"/>
                </a:solidFill>
                <a:latin typeface="Times New Roman"/>
                <a:cs typeface="Times New Roman"/>
              </a:rPr>
              <a:t>tạo</a:t>
            </a:r>
            <a:r>
              <a:rPr lang="en-US">
                <a:solidFill>
                  <a:srgbClr val="FF0000"/>
                </a:solidFill>
                <a:latin typeface="Times New Roman"/>
                <a:cs typeface="Times New Roman"/>
              </a:rPr>
              <a:t> </a:t>
            </a:r>
            <a:r>
              <a:rPr lang="en-US" err="1">
                <a:solidFill>
                  <a:srgbClr val="FF0000"/>
                </a:solidFill>
                <a:latin typeface="Times New Roman"/>
                <a:cs typeface="Times New Roman"/>
              </a:rPr>
              <a:t>vào</a:t>
            </a:r>
            <a:r>
              <a:rPr lang="en-US">
                <a:solidFill>
                  <a:srgbClr val="FF0000"/>
                </a:solidFill>
                <a:latin typeface="Times New Roman"/>
                <a:cs typeface="Times New Roman"/>
              </a:rPr>
              <a:t> Values.</a:t>
            </a:r>
          </a:p>
        </p:txBody>
      </p:sp>
      <p:sp>
        <p:nvSpPr>
          <p:cNvPr id="8" name="Arrow: Right 7">
            <a:extLst>
              <a:ext uri="{FF2B5EF4-FFF2-40B4-BE49-F238E27FC236}">
                <a16:creationId xmlns:a16="http://schemas.microsoft.com/office/drawing/2014/main" id="{22C9B29D-EE26-473F-885D-9364B0DE7C42}"/>
              </a:ext>
            </a:extLst>
          </p:cNvPr>
          <p:cNvSpPr/>
          <p:nvPr/>
        </p:nvSpPr>
        <p:spPr>
          <a:xfrm rot="5400000">
            <a:off x="1692900" y="3926877"/>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Flowchart: Process 9">
            <a:extLst>
              <a:ext uri="{FF2B5EF4-FFF2-40B4-BE49-F238E27FC236}">
                <a16:creationId xmlns:a16="http://schemas.microsoft.com/office/drawing/2014/main" id="{D1F5C452-9203-44A1-9645-3E87ADD54267}"/>
              </a:ext>
            </a:extLst>
          </p:cNvPr>
          <p:cNvSpPr/>
          <p:nvPr/>
        </p:nvSpPr>
        <p:spPr>
          <a:xfrm>
            <a:off x="239311" y="1680221"/>
            <a:ext cx="3227085" cy="223479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Tạo</a:t>
            </a:r>
            <a:r>
              <a:rPr lang="en-US">
                <a:solidFill>
                  <a:srgbClr val="FF0000"/>
                </a:solidFill>
                <a:latin typeface="Times New Roman"/>
                <a:cs typeface="Times New Roman"/>
              </a:rPr>
              <a:t> New measure: </a:t>
            </a:r>
          </a:p>
          <a:p>
            <a:r>
              <a:rPr lang="en-US" b="0">
                <a:solidFill>
                  <a:srgbClr val="000000"/>
                </a:solidFill>
                <a:effectLst/>
                <a:latin typeface="Consolas" panose="020B0609020204030204" pitchFamily="49" charset="0"/>
              </a:rPr>
              <a:t>% Sales = </a:t>
            </a:r>
            <a:r>
              <a:rPr lang="en-US" b="0">
                <a:solidFill>
                  <a:srgbClr val="3165BB"/>
                </a:solidFill>
                <a:effectLst/>
                <a:latin typeface="Consolas" panose="020B0609020204030204" pitchFamily="49" charset="0"/>
              </a:rPr>
              <a:t>DIVIDE</a:t>
            </a:r>
            <a:r>
              <a:rPr lang="en-US" b="0">
                <a:solidFill>
                  <a:srgbClr val="000000"/>
                </a:solidFill>
                <a:effectLst/>
                <a:latin typeface="Consolas" panose="020B0609020204030204" pitchFamily="49" charset="0"/>
              </a:rPr>
              <a:t> (</a:t>
            </a:r>
            <a:r>
              <a:rPr lang="en-US" b="0">
                <a:solidFill>
                  <a:srgbClr val="3165BB"/>
                </a:solidFill>
                <a:effectLst/>
                <a:latin typeface="Consolas" panose="020B0609020204030204" pitchFamily="49" charset="0"/>
              </a:rPr>
              <a:t>SUM</a:t>
            </a:r>
            <a:r>
              <a:rPr lang="en-US" b="0">
                <a:solidFill>
                  <a:srgbClr val="000000"/>
                </a:solidFill>
                <a:effectLst/>
                <a:latin typeface="Consolas" panose="020B0609020204030204" pitchFamily="49" charset="0"/>
              </a:rPr>
              <a:t>(financials[Sales], </a:t>
            </a:r>
            <a:r>
              <a:rPr lang="en-US" b="0">
                <a:solidFill>
                  <a:srgbClr val="3165BB"/>
                </a:solidFill>
                <a:effectLst/>
                <a:latin typeface="Consolas" panose="020B0609020204030204" pitchFamily="49" charset="0"/>
              </a:rPr>
              <a:t>CALCULATE </a:t>
            </a:r>
            <a:r>
              <a:rPr lang="en-US" b="0">
                <a:solidFill>
                  <a:srgbClr val="000000"/>
                </a:solidFill>
                <a:effectLst/>
                <a:latin typeface="Consolas" panose="020B0609020204030204" pitchFamily="49" charset="0"/>
              </a:rPr>
              <a:t>(</a:t>
            </a:r>
            <a:r>
              <a:rPr lang="en-US" b="0">
                <a:solidFill>
                  <a:srgbClr val="3165BB"/>
                </a:solidFill>
                <a:effectLst/>
                <a:latin typeface="Consolas" panose="020B0609020204030204" pitchFamily="49" charset="0"/>
              </a:rPr>
              <a:t>SUM</a:t>
            </a:r>
            <a:r>
              <a:rPr lang="en-US" b="0">
                <a:solidFill>
                  <a:srgbClr val="000000"/>
                </a:solidFill>
                <a:effectLst/>
                <a:latin typeface="Consolas" panose="020B0609020204030204" pitchFamily="49" charset="0"/>
              </a:rPr>
              <a:t>(financials[Sales]),</a:t>
            </a:r>
            <a:r>
              <a:rPr lang="en-US" b="0">
                <a:solidFill>
                  <a:srgbClr val="3165BB"/>
                </a:solidFill>
                <a:effectLst/>
                <a:latin typeface="Consolas" panose="020B0609020204030204" pitchFamily="49" charset="0"/>
              </a:rPr>
              <a:t>ALL</a:t>
            </a:r>
            <a:r>
              <a:rPr lang="en-US" b="0">
                <a:solidFill>
                  <a:srgbClr val="000000"/>
                </a:solidFill>
                <a:effectLst/>
                <a:latin typeface="Consolas" panose="020B0609020204030204" pitchFamily="49" charset="0"/>
              </a:rPr>
              <a:t>(financials[Product])))</a:t>
            </a:r>
          </a:p>
        </p:txBody>
      </p:sp>
      <p:sp>
        <p:nvSpPr>
          <p:cNvPr id="12" name="TextBox 11">
            <a:extLst>
              <a:ext uri="{FF2B5EF4-FFF2-40B4-BE49-F238E27FC236}">
                <a16:creationId xmlns:a16="http://schemas.microsoft.com/office/drawing/2014/main" id="{A53FDBCC-181F-4AC1-8B85-FA6497A49A22}"/>
              </a:ext>
            </a:extLst>
          </p:cNvPr>
          <p:cNvSpPr txBox="1"/>
          <p:nvPr/>
        </p:nvSpPr>
        <p:spPr>
          <a:xfrm>
            <a:off x="1913606" y="1033890"/>
            <a:ext cx="83647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Times New Roman"/>
                <a:cs typeface="Times New Roman"/>
              </a:rPr>
              <a:t>Vẫn</a:t>
            </a:r>
            <a:r>
              <a:rPr lang="en-US">
                <a:latin typeface="Times New Roman"/>
                <a:cs typeface="Times New Roman"/>
              </a:rPr>
              <a:t> </a:t>
            </a:r>
            <a:r>
              <a:rPr lang="en-US" err="1">
                <a:latin typeface="Times New Roman"/>
                <a:cs typeface="Times New Roman"/>
              </a:rPr>
              <a:t>biểu</a:t>
            </a:r>
            <a:r>
              <a:rPr lang="en-US">
                <a:latin typeface="Times New Roman"/>
                <a:cs typeface="Times New Roman"/>
              </a:rPr>
              <a:t> </a:t>
            </a:r>
            <a:r>
              <a:rPr lang="en-US" err="1">
                <a:latin typeface="Times New Roman"/>
                <a:cs typeface="Times New Roman"/>
              </a:rPr>
              <a:t>diễn</a:t>
            </a:r>
            <a:r>
              <a:rPr lang="en-US">
                <a:latin typeface="Times New Roman"/>
                <a:cs typeface="Times New Roman"/>
              </a:rPr>
              <a:t> </a:t>
            </a:r>
            <a:r>
              <a:rPr lang="en-US" err="1">
                <a:latin typeface="Times New Roman"/>
                <a:cs typeface="Times New Roman"/>
              </a:rPr>
              <a:t>tỷ</a:t>
            </a:r>
            <a:r>
              <a:rPr lang="en-US">
                <a:latin typeface="Times New Roman"/>
                <a:cs typeface="Times New Roman"/>
              </a:rPr>
              <a:t> </a:t>
            </a:r>
            <a:r>
              <a:rPr lang="en-US" err="1">
                <a:latin typeface="Times New Roman"/>
                <a:cs typeface="Times New Roman"/>
              </a:rPr>
              <a:t>lệ</a:t>
            </a:r>
            <a:r>
              <a:rPr lang="en-US">
                <a:latin typeface="Times New Roman"/>
                <a:cs typeface="Times New Roman"/>
              </a:rPr>
              <a:t> </a:t>
            </a:r>
            <a:r>
              <a:rPr lang="en-US" err="1">
                <a:latin typeface="Times New Roman"/>
                <a:cs typeface="Times New Roman"/>
              </a:rPr>
              <a:t>phần</a:t>
            </a:r>
            <a:r>
              <a:rPr lang="en-US">
                <a:latin typeface="Times New Roman"/>
                <a:cs typeface="Times New Roman"/>
              </a:rPr>
              <a:t> tram Sales </a:t>
            </a:r>
            <a:r>
              <a:rPr lang="en-US" err="1">
                <a:latin typeface="Times New Roman"/>
                <a:cs typeface="Times New Roman"/>
              </a:rPr>
              <a:t>của</a:t>
            </a:r>
            <a:r>
              <a:rPr lang="en-US">
                <a:latin typeface="Times New Roman"/>
                <a:cs typeface="Times New Roman"/>
              </a:rPr>
              <a:t> </a:t>
            </a:r>
            <a:r>
              <a:rPr lang="en-US" err="1">
                <a:latin typeface="Times New Roman"/>
                <a:cs typeface="Times New Roman"/>
              </a:rPr>
              <a:t>các</a:t>
            </a:r>
            <a:r>
              <a:rPr lang="en-US">
                <a:latin typeface="Times New Roman"/>
                <a:cs typeface="Times New Roman"/>
              </a:rPr>
              <a:t> </a:t>
            </a:r>
            <a:r>
              <a:rPr lang="en-US" err="1">
                <a:latin typeface="Times New Roman"/>
                <a:cs typeface="Times New Roman"/>
              </a:rPr>
              <a:t>Sản</a:t>
            </a:r>
            <a:r>
              <a:rPr lang="en-US">
                <a:latin typeface="Times New Roman"/>
                <a:cs typeface="Times New Roman"/>
              </a:rPr>
              <a:t> </a:t>
            </a:r>
            <a:r>
              <a:rPr lang="en-US" err="1">
                <a:latin typeface="Times New Roman"/>
                <a:cs typeface="Times New Roman"/>
              </a:rPr>
              <a:t>phẩm</a:t>
            </a:r>
            <a:r>
              <a:rPr lang="en-US">
                <a:latin typeface="Times New Roman"/>
                <a:cs typeface="Times New Roman"/>
              </a:rPr>
              <a:t>, </a:t>
            </a:r>
            <a:r>
              <a:rPr lang="en-US" err="1">
                <a:latin typeface="Times New Roman"/>
                <a:cs typeface="Times New Roman"/>
              </a:rPr>
              <a:t>tuy</a:t>
            </a:r>
            <a:r>
              <a:rPr lang="en-US">
                <a:latin typeface="Times New Roman"/>
                <a:cs typeface="Times New Roman"/>
              </a:rPr>
              <a:t> </a:t>
            </a:r>
            <a:r>
              <a:rPr lang="en-US" err="1">
                <a:latin typeface="Times New Roman"/>
                <a:cs typeface="Times New Roman"/>
              </a:rPr>
              <a:t>nhiên</a:t>
            </a:r>
            <a:r>
              <a:rPr lang="en-US">
                <a:latin typeface="Times New Roman"/>
                <a:cs typeface="Times New Roman"/>
              </a:rPr>
              <a:t> </a:t>
            </a:r>
            <a:r>
              <a:rPr lang="en-US" err="1">
                <a:latin typeface="Times New Roman"/>
                <a:cs typeface="Times New Roman"/>
              </a:rPr>
              <a:t>bây</a:t>
            </a:r>
            <a:r>
              <a:rPr lang="en-US">
                <a:latin typeface="Times New Roman"/>
                <a:cs typeface="Times New Roman"/>
              </a:rPr>
              <a:t> </a:t>
            </a:r>
            <a:r>
              <a:rPr lang="en-US" err="1">
                <a:latin typeface="Times New Roman"/>
                <a:cs typeface="Times New Roman"/>
              </a:rPr>
              <a:t>giờ</a:t>
            </a:r>
            <a:r>
              <a:rPr lang="en-US">
                <a:latin typeface="Times New Roman"/>
                <a:cs typeface="Times New Roman"/>
              </a:rPr>
              <a:t> </a:t>
            </a:r>
            <a:r>
              <a:rPr lang="en-US" err="1">
                <a:latin typeface="Times New Roman"/>
                <a:cs typeface="Times New Roman"/>
              </a:rPr>
              <a:t>chúng</a:t>
            </a:r>
            <a:r>
              <a:rPr lang="en-US">
                <a:latin typeface="Times New Roman"/>
                <a:cs typeface="Times New Roman"/>
              </a:rPr>
              <a:t> ta </a:t>
            </a:r>
            <a:r>
              <a:rPr lang="en-US" err="1">
                <a:latin typeface="Times New Roman"/>
                <a:cs typeface="Times New Roman"/>
              </a:rPr>
              <a:t>muốn</a:t>
            </a:r>
            <a:r>
              <a:rPr lang="en-US">
                <a:latin typeface="Times New Roman"/>
                <a:cs typeface="Times New Roman"/>
              </a:rPr>
              <a:t> so </a:t>
            </a:r>
            <a:r>
              <a:rPr lang="en-US" err="1">
                <a:latin typeface="Times New Roman"/>
                <a:cs typeface="Times New Roman"/>
              </a:rPr>
              <a:t>sánh</a:t>
            </a:r>
            <a:r>
              <a:rPr lang="en-US">
                <a:latin typeface="Times New Roman"/>
                <a:cs typeface="Times New Roman"/>
              </a:rPr>
              <a:t> </a:t>
            </a:r>
            <a:r>
              <a:rPr lang="en-US" err="1">
                <a:latin typeface="Times New Roman"/>
                <a:cs typeface="Times New Roman"/>
              </a:rPr>
              <a:t>các</a:t>
            </a:r>
            <a:r>
              <a:rPr lang="en-US">
                <a:latin typeface="Times New Roman"/>
                <a:cs typeface="Times New Roman"/>
              </a:rPr>
              <a:t> </a:t>
            </a:r>
            <a:r>
              <a:rPr lang="en-US" err="1">
                <a:latin typeface="Times New Roman"/>
                <a:cs typeface="Times New Roman"/>
              </a:rPr>
              <a:t>tỷ</a:t>
            </a:r>
            <a:r>
              <a:rPr lang="en-US">
                <a:latin typeface="Times New Roman"/>
                <a:cs typeface="Times New Roman"/>
              </a:rPr>
              <a:t> </a:t>
            </a:r>
            <a:r>
              <a:rPr lang="en-US" err="1">
                <a:latin typeface="Times New Roman"/>
                <a:cs typeface="Times New Roman"/>
              </a:rPr>
              <a:t>lệ</a:t>
            </a:r>
            <a:r>
              <a:rPr lang="en-US">
                <a:latin typeface="Times New Roman"/>
                <a:cs typeface="Times New Roman"/>
              </a:rPr>
              <a:t> </a:t>
            </a:r>
            <a:r>
              <a:rPr lang="en-US" err="1">
                <a:latin typeface="Times New Roman"/>
                <a:cs typeface="Times New Roman"/>
              </a:rPr>
              <a:t>này</a:t>
            </a:r>
            <a:r>
              <a:rPr lang="en-US">
                <a:latin typeface="Times New Roman"/>
                <a:cs typeface="Times New Roman"/>
              </a:rPr>
              <a:t> </a:t>
            </a:r>
            <a:r>
              <a:rPr lang="en-US" err="1">
                <a:latin typeface="Times New Roman"/>
                <a:cs typeface="Times New Roman"/>
              </a:rPr>
              <a:t>giữa</a:t>
            </a:r>
            <a:r>
              <a:rPr lang="en-US">
                <a:latin typeface="Times New Roman"/>
                <a:cs typeface="Times New Roman"/>
              </a:rPr>
              <a:t> </a:t>
            </a:r>
            <a:r>
              <a:rPr lang="en-US" err="1">
                <a:latin typeface="Times New Roman"/>
                <a:cs typeface="Times New Roman"/>
              </a:rPr>
              <a:t>năm</a:t>
            </a:r>
            <a:r>
              <a:rPr lang="en-US">
                <a:latin typeface="Times New Roman"/>
                <a:cs typeface="Times New Roman"/>
              </a:rPr>
              <a:t> 2013 </a:t>
            </a:r>
            <a:r>
              <a:rPr lang="en-US" err="1">
                <a:latin typeface="Times New Roman"/>
                <a:cs typeface="Times New Roman"/>
              </a:rPr>
              <a:t>và</a:t>
            </a:r>
            <a:r>
              <a:rPr lang="en-US">
                <a:latin typeface="Times New Roman"/>
                <a:cs typeface="Times New Roman"/>
              </a:rPr>
              <a:t> 2014.</a:t>
            </a:r>
          </a:p>
        </p:txBody>
      </p:sp>
      <p:pic>
        <p:nvPicPr>
          <p:cNvPr id="14" name="Picture 13">
            <a:extLst>
              <a:ext uri="{FF2B5EF4-FFF2-40B4-BE49-F238E27FC236}">
                <a16:creationId xmlns:a16="http://schemas.microsoft.com/office/drawing/2014/main" id="{3C616F93-EE64-4773-A984-25C580D9A09A}"/>
              </a:ext>
            </a:extLst>
          </p:cNvPr>
          <p:cNvPicPr>
            <a:picLocks noChangeAspect="1"/>
          </p:cNvPicPr>
          <p:nvPr/>
        </p:nvPicPr>
        <p:blipFill>
          <a:blip r:embed="rId2"/>
          <a:stretch>
            <a:fillRect/>
          </a:stretch>
        </p:blipFill>
        <p:spPr>
          <a:xfrm>
            <a:off x="3687098" y="1728690"/>
            <a:ext cx="8257480" cy="4587973"/>
          </a:xfrm>
          <a:prstGeom prst="rect">
            <a:avLst/>
          </a:prstGeom>
        </p:spPr>
      </p:pic>
    </p:spTree>
    <p:extLst>
      <p:ext uri="{BB962C8B-B14F-4D97-AF65-F5344CB8AC3E}">
        <p14:creationId xmlns:p14="http://schemas.microsoft.com/office/powerpoint/2010/main" val="1992136460"/>
      </p:ext>
    </p:extLst>
  </p:cSld>
  <p:clrMapOvr>
    <a:masterClrMapping/>
  </p:clrMapOvr>
  <p:transition spd="slow">
    <p:push/>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7490_win32_fixed.potx" id="{1A272F58-4910-4504-BEF7-14093C13C061}" vid="{2BDA99AE-639D-43D7-9F05-5D5DC1199F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2592</Words>
  <Application>Microsoft Office PowerPoint</Application>
  <PresentationFormat>Widescreen</PresentationFormat>
  <Paragraphs>229</Paragraphs>
  <Slides>35</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Arial</vt:lpstr>
      <vt:lpstr>Calibri</vt:lpstr>
      <vt:lpstr>Consolas</vt:lpstr>
      <vt:lpstr>Courier New</vt:lpstr>
      <vt:lpstr>Open Sauce</vt:lpstr>
      <vt:lpstr>Open Sauce Bold</vt:lpstr>
      <vt:lpstr>Segoe UI</vt:lpstr>
      <vt:lpstr>Segoe UI Light</vt:lpstr>
      <vt:lpstr>segoe ui semibold</vt:lpstr>
      <vt:lpstr>segoe ui semibold</vt:lpstr>
      <vt:lpstr>Times New Roman</vt:lpstr>
      <vt:lpstr>Wingdings</vt:lpstr>
      <vt:lpstr>1_Smart Graphics Sampler Neal Creative</vt:lpstr>
      <vt:lpstr>Office Theme</vt:lpstr>
      <vt:lpstr>PowerPoint Presentation</vt:lpstr>
      <vt:lpstr>PowerPoint Presentation</vt:lpstr>
      <vt:lpstr>PowerPoint Presentation</vt:lpstr>
      <vt:lpstr>BIỂU ĐỒ TRÒN</vt:lpstr>
      <vt:lpstr>BIỂU ĐỒ TRÒN</vt:lpstr>
      <vt:lpstr>BIỂU ĐỒ TRÒN</vt:lpstr>
      <vt:lpstr>BIỂU ĐỒ TRÒN</vt:lpstr>
      <vt:lpstr>BIỂU ĐỒ CỘT SONG SONG</vt:lpstr>
      <vt:lpstr>BIỂU ĐỒ CỘT SONG SONG</vt:lpstr>
      <vt:lpstr>BIỂU ĐỒ CỘT SONG SONG</vt:lpstr>
      <vt:lpstr>PowerPoint Presentation</vt:lpstr>
      <vt:lpstr>BIỂU ĐỒ TREEMAPS</vt:lpstr>
      <vt:lpstr>BIỂU ĐỒ TREEMAPS</vt:lpstr>
      <vt:lpstr>BIỂU ĐỒ TREEMAPS</vt:lpstr>
      <vt:lpstr>BIỂU ĐỒ MEKKO</vt:lpstr>
      <vt:lpstr>BIỂU ĐỒ MEKKO</vt:lpstr>
      <vt:lpstr>BIỂU ĐỒ MEKKO</vt:lpstr>
      <vt:lpstr>BIỂU ĐỒ SUNBURST</vt:lpstr>
      <vt:lpstr>BIỂU ĐỒ SUNBURST</vt:lpstr>
      <vt:lpstr>BIỂU ĐỒ SUNBURST</vt:lpstr>
      <vt:lpstr>PowerPoint Presentation</vt:lpstr>
      <vt:lpstr>GIỚI THIỆU VỀ DAX</vt:lpstr>
      <vt:lpstr>CÚ PHÁP CỦA DAX</vt:lpstr>
      <vt:lpstr> DAX FUNCTIONS </vt:lpstr>
      <vt:lpstr> DAX FUNCTIONS </vt:lpstr>
      <vt:lpstr> DAX FUNCTIONS </vt:lpstr>
      <vt:lpstr> DAX FUNCTIONS </vt:lpstr>
      <vt:lpstr> DAX FUNCTIONS </vt:lpstr>
      <vt:lpstr> DAX FUNCTIONS </vt:lpstr>
      <vt:lpstr>CALCULATED TABLES</vt:lpstr>
      <vt:lpstr>CALCULATED COLUMNS</vt:lpstr>
      <vt:lpstr>MEASURES (THANG ĐO)</vt:lpstr>
      <vt:lpstr>SO SÁNH CALCULATED COLUMNS VÀ MEASURES</vt:lpstr>
      <vt:lpstr>QUICK MEASURES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THỊ NGỌC BÍCH</dc:creator>
  <cp:lastModifiedBy>Tô Đức Khánh</cp:lastModifiedBy>
  <cp:revision>462</cp:revision>
  <dcterms:created xsi:type="dcterms:W3CDTF">2024-09-17T05:01:18Z</dcterms:created>
  <dcterms:modified xsi:type="dcterms:W3CDTF">2024-10-17T03:30:44Z</dcterms:modified>
</cp:coreProperties>
</file>